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</p:sldMasterIdLst>
  <p:notesMasterIdLst>
    <p:notesMasterId r:id="rId3"/>
  </p:notesMasterIdLst>
  <p:sldIdLst>
    <p:sldId id="256" r:id="rId2"/>
  </p:sldIdLst>
  <p:sldSz cx="25203150" cy="39604950"/>
  <p:notesSz cx="6858000" cy="9144000"/>
  <p:defaultTextStyle>
    <a:defPPr>
      <a:defRPr lang="tr-TR"/>
    </a:defPPr>
    <a:lvl1pPr marL="0" algn="l" defTabSz="3702915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458" algn="l" defTabSz="3702915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2915" algn="l" defTabSz="3702915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373" algn="l" defTabSz="3702915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5822" algn="l" defTabSz="3702915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7279" algn="l" defTabSz="3702915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8737" algn="l" defTabSz="3702915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0194" algn="l" defTabSz="3702915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1652" algn="l" defTabSz="3702915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51" d="100"/>
          <a:sy n="51" d="100"/>
        </p:scale>
        <p:origin x="1768" y="168"/>
      </p:cViewPr>
      <p:guideLst>
        <p:guide orient="horz" pos="12474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4339B-0496-4C7D-AF72-2B41ADDC3CD1}" type="datetimeFigureOut">
              <a:rPr lang="tr-TR" smtClean="0"/>
              <a:pPr/>
              <a:t>12.02.2020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685800"/>
            <a:ext cx="2181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41200-0E61-4A1C-A408-8EB53BA0D74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1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029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851458" algn="l" defTabSz="37029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3702915" algn="l" defTabSz="37029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5554373" algn="l" defTabSz="37029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7405822" algn="l" defTabSz="37029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9257279" algn="l" defTabSz="37029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11108737" algn="l" defTabSz="37029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12960194" algn="l" defTabSz="37029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4811652" algn="l" defTabSz="370291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338388" y="685800"/>
            <a:ext cx="2181225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41200-0E61-4A1C-A408-8EB53BA0D748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46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3520446"/>
            <a:ext cx="21422678" cy="2464308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3240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28603575"/>
            <a:ext cx="17642205" cy="7040880"/>
          </a:xfrm>
        </p:spPr>
        <p:txBody>
          <a:bodyPr>
            <a:normAutofit/>
          </a:bodyPr>
          <a:lstStyle>
            <a:lvl1pPr marL="0" indent="0" algn="ctr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12.02.2020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586037"/>
            <a:ext cx="5670709" cy="33792557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1586037"/>
            <a:ext cx="16592074" cy="33792557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5" y="7920993"/>
            <a:ext cx="21422678" cy="14466808"/>
          </a:xfrm>
        </p:spPr>
        <p:txBody>
          <a:bodyPr anchor="b"/>
          <a:lstStyle>
            <a:lvl1pPr algn="ctr" defTabSz="37033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94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5" y="23497109"/>
            <a:ext cx="21422678" cy="6536647"/>
          </a:xfrm>
        </p:spPr>
        <p:txBody>
          <a:bodyPr anchor="t"/>
          <a:lstStyle>
            <a:lvl1pPr marL="0" indent="0" algn="ctr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12391549" y="22662833"/>
            <a:ext cx="233653" cy="48955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42868" y="22662833"/>
            <a:ext cx="233653" cy="48955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842856" y="22662833"/>
            <a:ext cx="233653" cy="48955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9241158"/>
            <a:ext cx="11131391" cy="26137436"/>
          </a:xfrm>
        </p:spPr>
        <p:txBody>
          <a:bodyPr/>
          <a:lstStyle>
            <a:lvl1pPr>
              <a:defRPr sz="9700"/>
            </a:lvl1pPr>
            <a:lvl2pPr>
              <a:defRPr sz="6500"/>
            </a:lvl2pPr>
            <a:lvl3pPr>
              <a:defRPr sz="65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08126" y="9241155"/>
            <a:ext cx="11139792" cy="26139267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9241155"/>
            <a:ext cx="11135768" cy="3520440"/>
          </a:xfrm>
        </p:spPr>
        <p:txBody>
          <a:bodyPr anchor="b">
            <a:noAutofit/>
          </a:bodyPr>
          <a:lstStyle>
            <a:lvl1pPr marL="0" indent="0" algn="ctr">
              <a:buNone/>
              <a:defRPr sz="9700" b="0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11603" y="9241155"/>
            <a:ext cx="11140142" cy="3520440"/>
          </a:xfrm>
        </p:spPr>
        <p:txBody>
          <a:bodyPr anchor="b">
            <a:noAutofit/>
          </a:bodyPr>
          <a:lstStyle>
            <a:lvl1pPr marL="0" indent="0" algn="ctr">
              <a:buNone/>
              <a:defRPr sz="9700" b="0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60158" y="12779197"/>
            <a:ext cx="11139792" cy="22601225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2878810" y="12779200"/>
            <a:ext cx="11139792" cy="22598655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1410" y="1540192"/>
            <a:ext cx="8291663" cy="12101513"/>
          </a:xfrm>
        </p:spPr>
        <p:txBody>
          <a:bodyPr anchor="b"/>
          <a:lstStyle>
            <a:lvl1pPr algn="ctr">
              <a:lnSpc>
                <a:spcPct val="100000"/>
              </a:lnSpc>
              <a:defRPr sz="113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123" y="1576866"/>
            <a:ext cx="13769847" cy="33801728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81410" y="14081763"/>
            <a:ext cx="8291663" cy="21296831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65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331" y="1320165"/>
            <a:ext cx="15743215" cy="5170646"/>
          </a:xfrm>
        </p:spPr>
        <p:txBody>
          <a:bodyPr anchor="b"/>
          <a:lstStyle>
            <a:lvl1pPr algn="ctr">
              <a:lnSpc>
                <a:spcPct val="100000"/>
              </a:lnSpc>
              <a:defRPr sz="11300" b="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56772" y="6600825"/>
            <a:ext cx="16688333" cy="26224529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30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9331" y="33554194"/>
            <a:ext cx="15743215" cy="3080385"/>
          </a:xfrm>
        </p:spPr>
        <p:txBody>
          <a:bodyPr>
            <a:normAutofit/>
          </a:bodyPr>
          <a:lstStyle>
            <a:lvl1pPr marL="0" indent="0" algn="ctr">
              <a:buNone/>
              <a:defRPr sz="65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0"/>
            <a:ext cx="22682835" cy="9241155"/>
          </a:xfrm>
          <a:prstGeom prst="rect">
            <a:avLst/>
          </a:prstGeom>
        </p:spPr>
        <p:txBody>
          <a:bodyPr vert="horz" lIns="370332" tIns="185166" rIns="370332" bIns="185166" rtlCol="0" anchor="b">
            <a:no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9241158"/>
            <a:ext cx="22682835" cy="26137436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38976" y="36707924"/>
            <a:ext cx="5749469" cy="2108597"/>
          </a:xfrm>
          <a:prstGeom prst="rect">
            <a:avLst/>
          </a:prstGeom>
        </p:spPr>
        <p:txBody>
          <a:bodyPr vert="horz" lIns="370332" tIns="185166" rIns="185166" bIns="185166" rtlCol="0" anchor="ctr"/>
          <a:lstStyle>
            <a:lvl1pPr algn="r">
              <a:defRPr sz="4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pPr/>
              <a:t>12.02.2020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6825" y="36707924"/>
            <a:ext cx="7849731" cy="2108597"/>
          </a:xfrm>
          <a:prstGeom prst="rect">
            <a:avLst/>
          </a:prstGeom>
        </p:spPr>
        <p:txBody>
          <a:bodyPr vert="horz" lIns="185166" tIns="185166" rIns="370332" bIns="185166" rtlCol="0" anchor="ctr"/>
          <a:lstStyle>
            <a:lvl1pPr algn="l">
              <a:defRPr sz="4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47411" y="36707924"/>
            <a:ext cx="1548944" cy="2108597"/>
          </a:xfrm>
          <a:prstGeom prst="rect">
            <a:avLst/>
          </a:prstGeom>
        </p:spPr>
        <p:txBody>
          <a:bodyPr vert="horz" lIns="111100" tIns="185166" rIns="185166" bIns="185166" rtlCol="0" anchor="ctr"/>
          <a:lstStyle>
            <a:lvl1pPr algn="l">
              <a:defRPr sz="4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23311701" y="37533943"/>
            <a:ext cx="233653" cy="48955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marL="0" algn="ctr" defTabSz="3703320" rtl="0" eaLnBrk="1" latinLnBrk="0" hangingPunct="1"/>
            <a:endParaRPr lang="en-US" sz="73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68634" y="37533943"/>
            <a:ext cx="233653" cy="48955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ctr" defTabSz="3703320" rtl="0" eaLnBrk="1" latinLnBrk="0" hangingPunct="1">
        <a:lnSpc>
          <a:spcPts val="23490"/>
        </a:lnSpc>
        <a:spcBef>
          <a:spcPct val="0"/>
        </a:spcBef>
        <a:buNone/>
        <a:defRPr sz="219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388745" indent="-1388745" algn="l" defTabSz="370332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3008948" indent="-1157288" algn="l" defTabSz="3703320" rtl="0" eaLnBrk="1" latinLnBrk="0" hangingPunct="1">
        <a:spcBef>
          <a:spcPct val="20000"/>
        </a:spcBef>
        <a:buFont typeface="Courier New" pitchFamily="49" charset="0"/>
        <a:buChar char="o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46291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6480810" indent="-925830" algn="l" defTabSz="3703320" rtl="0" eaLnBrk="1" latinLnBrk="0" hangingPunct="1">
        <a:spcBef>
          <a:spcPct val="20000"/>
        </a:spcBef>
        <a:buFont typeface="Courier New" pitchFamily="49" charset="0"/>
        <a:buChar char="o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833247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10184130" indent="-925830" algn="l" defTabSz="3703320" rtl="0" eaLnBrk="1" latinLnBrk="0" hangingPunct="1">
        <a:spcBef>
          <a:spcPct val="20000"/>
        </a:spcBef>
        <a:buFont typeface="Courier New" pitchFamily="49" charset="0"/>
        <a:buChar char="o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203579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3887450" indent="-925830" algn="l" defTabSz="3703320" rtl="0" eaLnBrk="1" latinLnBrk="0" hangingPunct="1">
        <a:spcBef>
          <a:spcPct val="20000"/>
        </a:spcBef>
        <a:buFont typeface="Courier New" pitchFamily="49" charset="0"/>
        <a:buChar char="o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573911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Yuvarlatılmış Dikdörtgen 5"/>
          <p:cNvSpPr/>
          <p:nvPr/>
        </p:nvSpPr>
        <p:spPr>
          <a:xfrm>
            <a:off x="4688441" y="703552"/>
            <a:ext cx="16561840" cy="4074927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prstMaterial="metal">
            <a:bevelB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6" rIns="91437" bIns="45716"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4970608" y="376098"/>
            <a:ext cx="15738893" cy="3770255"/>
          </a:xfrm>
          <a:prstGeom prst="rect">
            <a:avLst/>
          </a:prstGeom>
          <a:noFill/>
        </p:spPr>
        <p:txBody>
          <a:bodyPr wrap="square" lIns="91437" tIns="45716" rIns="91437" bIns="45716" rtlCol="0">
            <a:spAutoFit/>
          </a:bodyPr>
          <a:lstStyle/>
          <a:p>
            <a:pPr algn="ctr"/>
            <a:r>
              <a:rPr lang="tr-TR" sz="8900" dirty="0"/>
              <a:t>AGÜ</a:t>
            </a:r>
          </a:p>
          <a:p>
            <a:pPr algn="ctr"/>
            <a:r>
              <a:rPr lang="tr-TR" sz="8900" dirty="0"/>
              <a:t>START PROJE PAZARI</a:t>
            </a:r>
          </a:p>
          <a:p>
            <a:pPr algn="ctr"/>
            <a:r>
              <a:rPr lang="tr-TR" sz="6100" dirty="0"/>
              <a:t>2 – 3 NİSAN 2020 , KAYSERİ</a:t>
            </a:r>
          </a:p>
        </p:txBody>
      </p:sp>
      <p:sp>
        <p:nvSpPr>
          <p:cNvPr id="11" name="Yuvarlatılmış Dikdörtgen 10"/>
          <p:cNvSpPr/>
          <p:nvPr/>
        </p:nvSpPr>
        <p:spPr>
          <a:xfrm>
            <a:off x="1688764" y="17326097"/>
            <a:ext cx="10585177" cy="137997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6" rIns="91437" bIns="45716" rtlCol="0" anchor="ctr"/>
          <a:lstStyle/>
          <a:p>
            <a:pPr algn="ctr"/>
            <a:endParaRPr lang="tr-TR"/>
          </a:p>
        </p:txBody>
      </p:sp>
      <p:sp>
        <p:nvSpPr>
          <p:cNvPr id="43" name="Yuvarlatılmış Dikdörtgen 42"/>
          <p:cNvSpPr/>
          <p:nvPr/>
        </p:nvSpPr>
        <p:spPr>
          <a:xfrm>
            <a:off x="1688764" y="7994099"/>
            <a:ext cx="10585177" cy="88823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6" rIns="91437" bIns="45716" rtlCol="0" anchor="ctr"/>
          <a:lstStyle/>
          <a:p>
            <a:pPr algn="ctr"/>
            <a:endParaRPr lang="tr-TR"/>
          </a:p>
        </p:txBody>
      </p:sp>
      <p:sp>
        <p:nvSpPr>
          <p:cNvPr id="44" name="Yuvarlatılmış Dikdörtgen 43"/>
          <p:cNvSpPr/>
          <p:nvPr/>
        </p:nvSpPr>
        <p:spPr>
          <a:xfrm>
            <a:off x="13664783" y="7994096"/>
            <a:ext cx="10585177" cy="130566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6" rIns="91437" bIns="45716" rtlCol="0" anchor="ctr"/>
          <a:lstStyle/>
          <a:p>
            <a:pPr algn="ctr"/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2017593" y="8883001"/>
            <a:ext cx="9927519" cy="7603742"/>
          </a:xfrm>
          <a:prstGeom prst="rect">
            <a:avLst/>
          </a:prstGeom>
          <a:noFill/>
        </p:spPr>
        <p:txBody>
          <a:bodyPr wrap="square" lIns="91437" tIns="45716" rIns="91437" bIns="45716" rtlCol="0">
            <a:spAutoFit/>
          </a:bodyPr>
          <a:lstStyle/>
          <a:p>
            <a:pPr algn="just"/>
            <a:r>
              <a:rPr lang="tr-TR" sz="53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ÖZET</a:t>
            </a:r>
            <a:r>
              <a:rPr lang="en-US" sz="53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</a:p>
          <a:p>
            <a:pPr algn="just">
              <a:spcBef>
                <a:spcPts val="2539"/>
              </a:spcBef>
            </a:pPr>
            <a:r>
              <a:rPr lang="tr-TR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tr-TR" sz="41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 36 punto kullanınız</a:t>
            </a:r>
            <a:r>
              <a:rPr lang="en-US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algn="just">
              <a:spcBef>
                <a:spcPts val="2539"/>
              </a:spcBef>
            </a:pPr>
            <a:endParaRPr lang="en-US" sz="4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endParaRPr lang="en-US" sz="4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endParaRPr lang="en-US" sz="4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endParaRPr lang="en-US" sz="4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r>
              <a:rPr lang="en-US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tr-TR" sz="4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r>
              <a:rPr lang="tr-TR" sz="4100" b="1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Anahtar Kelimeler: </a:t>
            </a:r>
            <a:r>
              <a:rPr lang="en-US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 36 </a:t>
            </a:r>
            <a:r>
              <a:rPr lang="en-US" sz="41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puntoda</a:t>
            </a:r>
            <a:r>
              <a:rPr lang="en-US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41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yazınız</a:t>
            </a:r>
            <a:endParaRPr lang="tr-TR" sz="4100" b="1" dirty="0">
              <a:latin typeface="Calibri" pitchFamily="34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593" y="24907283"/>
            <a:ext cx="8121514" cy="450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Dikdörtgen 34"/>
          <p:cNvSpPr/>
          <p:nvPr/>
        </p:nvSpPr>
        <p:spPr>
          <a:xfrm>
            <a:off x="2017593" y="18484398"/>
            <a:ext cx="9927519" cy="5549717"/>
          </a:xfrm>
          <a:prstGeom prst="rect">
            <a:avLst/>
          </a:prstGeom>
        </p:spPr>
        <p:txBody>
          <a:bodyPr wrap="square" lIns="91437" tIns="45716" rIns="91437" bIns="45716">
            <a:spAutoFit/>
          </a:bodyPr>
          <a:lstStyle/>
          <a:p>
            <a:pPr lvl="0" algn="just"/>
            <a:r>
              <a:rPr lang="tr-TR" sz="53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AMAÇ/ÖZGÜN DEĞER</a:t>
            </a:r>
            <a:r>
              <a:rPr lang="en-US" sz="53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</a:p>
          <a:p>
            <a:pPr algn="just">
              <a:spcBef>
                <a:spcPts val="2539"/>
              </a:spcBef>
            </a:pPr>
            <a:r>
              <a:rPr lang="tr-TR" sz="41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41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Calibri 40 </a:t>
            </a:r>
            <a:r>
              <a:rPr lang="en-US" sz="41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puntoda</a:t>
            </a:r>
            <a:r>
              <a:rPr lang="en-US" sz="41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41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yazınız</a:t>
            </a:r>
            <a:endParaRPr lang="en-US" sz="4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endParaRPr lang="en-US" sz="4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endParaRPr lang="en-US" sz="4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endParaRPr lang="en-US" sz="41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2602065" y="29737840"/>
            <a:ext cx="8772284" cy="1754318"/>
          </a:xfrm>
          <a:prstGeom prst="rect">
            <a:avLst/>
          </a:prstGeom>
        </p:spPr>
        <p:txBody>
          <a:bodyPr wrap="square" lIns="91437" tIns="45716" rIns="91437" bIns="45716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Yazı stili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, yazı boyu 38  ve resim 300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olacaktır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endParaRPr lang="en-US" sz="3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" name="Yuvarlatılmış Dikdörtgen 50"/>
          <p:cNvSpPr/>
          <p:nvPr/>
        </p:nvSpPr>
        <p:spPr>
          <a:xfrm>
            <a:off x="13664783" y="34276080"/>
            <a:ext cx="10585177" cy="43924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6" rIns="91437" bIns="45716" rtlCol="0" anchor="ctr"/>
          <a:lstStyle/>
          <a:p>
            <a:pPr algn="ctr"/>
            <a:endParaRPr lang="tr-TR"/>
          </a:p>
        </p:txBody>
      </p:sp>
      <p:sp>
        <p:nvSpPr>
          <p:cNvPr id="52" name="Yuvarlatılmış Dikdörtgen 51"/>
          <p:cNvSpPr/>
          <p:nvPr/>
        </p:nvSpPr>
        <p:spPr>
          <a:xfrm>
            <a:off x="13664783" y="21676295"/>
            <a:ext cx="10585177" cy="122956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6" rIns="91437" bIns="45716" rtlCol="0" anchor="ctr"/>
          <a:lstStyle/>
          <a:p>
            <a:pPr algn="ctr"/>
            <a:endParaRPr lang="tr-TR"/>
          </a:p>
        </p:txBody>
      </p:sp>
      <p:sp>
        <p:nvSpPr>
          <p:cNvPr id="53" name="Yuvarlatılmış Dikdörtgen 52"/>
          <p:cNvSpPr/>
          <p:nvPr/>
        </p:nvSpPr>
        <p:spPr>
          <a:xfrm>
            <a:off x="2016399" y="31827811"/>
            <a:ext cx="10585177" cy="69127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6" rIns="91437" bIns="45716" rtlCol="0" anchor="ctr"/>
          <a:lstStyle/>
          <a:p>
            <a:pPr algn="ctr"/>
            <a:endParaRPr lang="tr-TR"/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2020465" y="32514994"/>
            <a:ext cx="9924647" cy="5487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57176" tIns="45263" rIns="457176" bIns="45263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9pPr>
          </a:lstStyle>
          <a:p>
            <a:pPr algn="just"/>
            <a:r>
              <a:rPr lang="tr-TR" sz="53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KAYNAKLAR</a:t>
            </a:r>
            <a:r>
              <a:rPr lang="en-US" sz="53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</a:p>
          <a:p>
            <a:pPr algn="just">
              <a:spcBef>
                <a:spcPts val="2539"/>
              </a:spcBef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Calibri 40 </a:t>
            </a:r>
            <a:r>
              <a:rPr lang="en-US" b="0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bold </a:t>
            </a:r>
            <a:r>
              <a:rPr lang="en-US" b="0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olarak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yazınız</a:t>
            </a:r>
            <a:endParaRPr lang="en-US" b="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endParaRPr lang="en-US" b="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endParaRPr lang="en-US" b="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endParaRPr lang="en-US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" name="AutoShape 16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155574" y="-136527"/>
            <a:ext cx="284164" cy="2841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7" tIns="45716" rIns="91437" bIns="45716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" name="AutoShape 18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307975" y="15875"/>
            <a:ext cx="284164" cy="2841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7" tIns="45716" rIns="91437" bIns="45716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0" name="Dikdörtgen 39"/>
          <p:cNvSpPr/>
          <p:nvPr/>
        </p:nvSpPr>
        <p:spPr>
          <a:xfrm>
            <a:off x="14187449" y="8883010"/>
            <a:ext cx="9793089" cy="6506261"/>
          </a:xfrm>
          <a:prstGeom prst="rect">
            <a:avLst/>
          </a:prstGeom>
        </p:spPr>
        <p:txBody>
          <a:bodyPr wrap="square" lIns="91437" tIns="45716" rIns="91437" bIns="45716">
            <a:spAutoFit/>
          </a:bodyPr>
          <a:lstStyle/>
          <a:p>
            <a:pPr algn="just"/>
            <a:r>
              <a:rPr lang="tr-TR" sz="53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YÖNTEM/MATERYAL ve METOT</a:t>
            </a:r>
            <a:r>
              <a:rPr lang="en-US" sz="53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</a:p>
          <a:p>
            <a:pPr algn="just">
              <a:spcBef>
                <a:spcPts val="2539"/>
              </a:spcBef>
            </a:pPr>
            <a:r>
              <a:rPr lang="tr-TR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tr-TR" sz="41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 40 punto </a:t>
            </a:r>
            <a:r>
              <a:rPr lang="tr-TR" sz="41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bold</a:t>
            </a:r>
            <a:r>
              <a:rPr lang="tr-TR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 kullanınız</a:t>
            </a:r>
          </a:p>
          <a:p>
            <a:pPr algn="just">
              <a:spcBef>
                <a:spcPts val="2539"/>
              </a:spcBef>
            </a:pPr>
            <a:endParaRPr lang="tr-TR" sz="4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endParaRPr lang="tr-TR" sz="4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endParaRPr lang="tr-TR" sz="4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r>
              <a:rPr lang="en-US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5816" y="15987516"/>
            <a:ext cx="8912875" cy="334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Dikdörtgen 61"/>
          <p:cNvSpPr/>
          <p:nvPr/>
        </p:nvSpPr>
        <p:spPr>
          <a:xfrm>
            <a:off x="14697852" y="19584714"/>
            <a:ext cx="8772284" cy="1200321"/>
          </a:xfrm>
          <a:prstGeom prst="rect">
            <a:avLst/>
          </a:prstGeom>
        </p:spPr>
        <p:txBody>
          <a:bodyPr wrap="square" lIns="91437" tIns="45716" rIns="91437" bIns="45716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Yazı stili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, yazı boyu 38  ve resim 300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olacaktır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63" name="Yuvarlatılmış Dikdörtgen 62"/>
          <p:cNvSpPr/>
          <p:nvPr/>
        </p:nvSpPr>
        <p:spPr>
          <a:xfrm>
            <a:off x="1688763" y="4918605"/>
            <a:ext cx="22561196" cy="28585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6" rIns="91437" bIns="45716" rtlCol="0" anchor="ctr"/>
          <a:lstStyle/>
          <a:p>
            <a:pPr algn="ctr"/>
            <a:endParaRPr lang="tr-TR"/>
          </a:p>
        </p:txBody>
      </p:sp>
      <p:sp>
        <p:nvSpPr>
          <p:cNvPr id="41" name="Dikdörtgen 40"/>
          <p:cNvSpPr/>
          <p:nvPr/>
        </p:nvSpPr>
        <p:spPr>
          <a:xfrm>
            <a:off x="2443751" y="4839187"/>
            <a:ext cx="20810313" cy="2523760"/>
          </a:xfrm>
          <a:prstGeom prst="rect">
            <a:avLst/>
          </a:prstGeom>
        </p:spPr>
        <p:txBody>
          <a:bodyPr wrap="square" lIns="91437" tIns="45716" rIns="91437" bIns="45716">
            <a:spAutoFit/>
          </a:bodyPr>
          <a:lstStyle/>
          <a:p>
            <a:pPr algn="ctr"/>
            <a:r>
              <a:rPr lang="tr-TR" sz="97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Poster Başlığı , </a:t>
            </a:r>
            <a:r>
              <a:rPr lang="tr-TR" sz="97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97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96 </a:t>
            </a:r>
            <a:r>
              <a:rPr lang="tr-TR" sz="97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points</a:t>
            </a:r>
            <a:r>
              <a:rPr lang="tr-TR" sz="97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97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Bold</a:t>
            </a:r>
            <a:endParaRPr lang="tr-TR" sz="97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tr-TR" sz="61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Yazar 1, Yazar 2, </a:t>
            </a:r>
            <a:r>
              <a:rPr lang="en-US" sz="61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60 Points, Bold</a:t>
            </a:r>
          </a:p>
        </p:txBody>
      </p:sp>
      <p:sp>
        <p:nvSpPr>
          <p:cNvPr id="45" name="Dikdörtgen 44"/>
          <p:cNvSpPr/>
          <p:nvPr/>
        </p:nvSpPr>
        <p:spPr>
          <a:xfrm>
            <a:off x="14187452" y="22399570"/>
            <a:ext cx="9401238" cy="4734109"/>
          </a:xfrm>
          <a:prstGeom prst="rect">
            <a:avLst/>
          </a:prstGeom>
        </p:spPr>
        <p:txBody>
          <a:bodyPr wrap="square" lIns="91437" tIns="45716" rIns="91437" bIns="45716">
            <a:spAutoFit/>
          </a:bodyPr>
          <a:lstStyle/>
          <a:p>
            <a:pPr algn="just"/>
            <a:r>
              <a:rPr lang="tr-TR" sz="53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SONUÇ</a:t>
            </a:r>
            <a:r>
              <a:rPr lang="en-US" sz="53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</a:p>
          <a:p>
            <a:pPr algn="just">
              <a:spcBef>
                <a:spcPts val="2539"/>
              </a:spcBef>
            </a:pPr>
            <a:r>
              <a:rPr lang="tr-TR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 40 </a:t>
            </a:r>
            <a:r>
              <a:rPr lang="en-US" sz="41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punto</a:t>
            </a:r>
            <a:r>
              <a:rPr lang="en-US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 bold </a:t>
            </a:r>
            <a:r>
              <a:rPr lang="en-US" sz="41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kullanınız</a:t>
            </a:r>
            <a:endParaRPr lang="en-US" sz="4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endParaRPr lang="en-US" sz="4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endParaRPr lang="en-US" sz="4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9"/>
              </a:spcBef>
            </a:pPr>
            <a:r>
              <a:rPr lang="en-US" sz="41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0973" y="27336817"/>
            <a:ext cx="7014196" cy="475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Dikdörtgen 66"/>
          <p:cNvSpPr/>
          <p:nvPr/>
        </p:nvSpPr>
        <p:spPr>
          <a:xfrm>
            <a:off x="14728661" y="32400346"/>
            <a:ext cx="9325309" cy="1754318"/>
          </a:xfrm>
          <a:prstGeom prst="rect">
            <a:avLst/>
          </a:prstGeom>
        </p:spPr>
        <p:txBody>
          <a:bodyPr wrap="square" lIns="91437" tIns="45716" rIns="91437" bIns="45716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Yazı stili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, yazı boyu 38  ve resim 300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olacaktır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46" name="Dikdörtgen 45"/>
          <p:cNvSpPr/>
          <p:nvPr/>
        </p:nvSpPr>
        <p:spPr>
          <a:xfrm>
            <a:off x="14106110" y="34492108"/>
            <a:ext cx="9702524" cy="1723541"/>
          </a:xfrm>
          <a:prstGeom prst="rect">
            <a:avLst/>
          </a:prstGeom>
        </p:spPr>
        <p:txBody>
          <a:bodyPr wrap="square" lIns="91437" tIns="45716" rIns="91437" bIns="45716">
            <a:spAutoFit/>
          </a:bodyPr>
          <a:lstStyle/>
          <a:p>
            <a:pPr algn="just"/>
            <a:r>
              <a:rPr lang="tr-TR" sz="53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FİRMA İSİM/LOGO</a:t>
            </a:r>
            <a:r>
              <a:rPr lang="en-US" sz="53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  <a:endParaRPr lang="tr-TR" sz="5300" b="1" dirty="0">
              <a:solidFill>
                <a:srgbClr val="000099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3258759" y="38884595"/>
            <a:ext cx="178872" cy="160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553086" y="37868355"/>
            <a:ext cx="107695" cy="1254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" name="Resim 29" descr="/var/folders/tp/d6svp08d2bn32ydnxmxs9p300000gn/T/com.microsoft.Word/Content.MSO/A47C31FB.tmp">
            <a:extLst>
              <a:ext uri="{FF2B5EF4-FFF2-40B4-BE49-F238E27FC236}">
                <a16:creationId xmlns:a16="http://schemas.microsoft.com/office/drawing/2014/main" id="{0F2EEFC7-45A6-354C-9A09-B160417990A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6809" y="1316271"/>
            <a:ext cx="2026125" cy="2830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Resim 30" descr="/var/folders/tp/d6svp08d2bn32ydnxmxs9p300000gn/T/com.microsoft.Word/Content.MSO/6F427F7E.tmp">
            <a:extLst>
              <a:ext uri="{FF2B5EF4-FFF2-40B4-BE49-F238E27FC236}">
                <a16:creationId xmlns:a16="http://schemas.microsoft.com/office/drawing/2014/main" id="{8E6CBA32-9F5D-C04D-8C0F-F7CF2CF4361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546" y="1420010"/>
            <a:ext cx="2172373" cy="2182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agu.edu.tr/userfiles/mikrosite_logos/Teknoloji%20Transfer%20Ofisi-V2-01.png">
            <a:extLst>
              <a:ext uri="{FF2B5EF4-FFF2-40B4-BE49-F238E27FC236}">
                <a16:creationId xmlns:a16="http://schemas.microsoft.com/office/drawing/2014/main" id="{DC58C4B7-0B0A-5D46-8F08-5D4FD08FA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71" y="1607753"/>
            <a:ext cx="4753416" cy="192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Resim 32" descr="/var/folders/tp/d6svp08d2bn32ydnxmxs9p300000gn/T/com.microsoft.Word/Content.MSO/8E60D83C.tmp">
            <a:extLst>
              <a:ext uri="{FF2B5EF4-FFF2-40B4-BE49-F238E27FC236}">
                <a16:creationId xmlns:a16="http://schemas.microsoft.com/office/drawing/2014/main" id="{81D5D3EC-ABA8-8544-8303-B88671A95045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7855" y="1607753"/>
            <a:ext cx="2571300" cy="2221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1964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155</TotalTime>
  <Words>183</Words>
  <Application>Microsoft Macintosh PowerPoint</Application>
  <PresentationFormat>Özel</PresentationFormat>
  <Paragraphs>36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Calibri</vt:lpstr>
      <vt:lpstr>Century Gothic</vt:lpstr>
      <vt:lpstr>Courier New</vt:lpstr>
      <vt:lpstr>Palatino Linotype</vt:lpstr>
      <vt:lpstr>Executive</vt:lpstr>
      <vt:lpstr>PowerPoint Sunusu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BEYTULLAH</dc:creator>
  <cp:lastModifiedBy>Microsoft Office User</cp:lastModifiedBy>
  <cp:revision>29</cp:revision>
  <dcterms:created xsi:type="dcterms:W3CDTF">2014-03-12T15:24:14Z</dcterms:created>
  <dcterms:modified xsi:type="dcterms:W3CDTF">2020-02-12T11:20:02Z</dcterms:modified>
</cp:coreProperties>
</file>