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1" r:id="rId1"/>
  </p:sldMasterIdLst>
  <p:notesMasterIdLst>
    <p:notesMasterId r:id="rId3"/>
  </p:notesMasterIdLst>
  <p:sldIdLst>
    <p:sldId id="256" r:id="rId2"/>
  </p:sldIdLst>
  <p:sldSz cx="25203150" cy="39604950"/>
  <p:notesSz cx="6858000" cy="9144000"/>
  <p:defaultTextStyle>
    <a:defPPr>
      <a:defRPr lang="tr-TR"/>
    </a:defPPr>
    <a:lvl1pPr marL="0" algn="l" defTabSz="3702915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1pPr>
    <a:lvl2pPr marL="1851458" algn="l" defTabSz="3702915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2pPr>
    <a:lvl3pPr marL="3702915" algn="l" defTabSz="3702915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3pPr>
    <a:lvl4pPr marL="5554373" algn="l" defTabSz="3702915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4pPr>
    <a:lvl5pPr marL="7405822" algn="l" defTabSz="3702915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5pPr>
    <a:lvl6pPr marL="9257279" algn="l" defTabSz="3702915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6pPr>
    <a:lvl7pPr marL="11108737" algn="l" defTabSz="3702915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7pPr>
    <a:lvl8pPr marL="12960194" algn="l" defTabSz="3702915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8pPr>
    <a:lvl9pPr marL="14811652" algn="l" defTabSz="3702915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474">
          <p15:clr>
            <a:srgbClr val="A4A3A4"/>
          </p15:clr>
        </p15:guide>
        <p15:guide id="2" pos="79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>
        <p:scale>
          <a:sx n="51" d="100"/>
          <a:sy n="51" d="100"/>
        </p:scale>
        <p:origin x="1768" y="168"/>
      </p:cViewPr>
      <p:guideLst>
        <p:guide orient="horz" pos="12474"/>
        <p:guide pos="793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54339B-0496-4C7D-AF72-2B41ADDC3CD1}" type="datetimeFigureOut">
              <a:rPr lang="tr-TR" smtClean="0"/>
              <a:pPr/>
              <a:t>12.02.2020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685800"/>
            <a:ext cx="2181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341200-0E61-4A1C-A408-8EB53BA0D74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019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702915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1pPr>
    <a:lvl2pPr marL="1851458" algn="l" defTabSz="3702915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2pPr>
    <a:lvl3pPr marL="3702915" algn="l" defTabSz="3702915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3pPr>
    <a:lvl4pPr marL="5554373" algn="l" defTabSz="3702915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4pPr>
    <a:lvl5pPr marL="7405822" algn="l" defTabSz="3702915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5pPr>
    <a:lvl6pPr marL="9257279" algn="l" defTabSz="3702915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6pPr>
    <a:lvl7pPr marL="11108737" algn="l" defTabSz="3702915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7pPr>
    <a:lvl8pPr marL="12960194" algn="l" defTabSz="3702915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8pPr>
    <a:lvl9pPr marL="14811652" algn="l" defTabSz="3702915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2338388" y="685800"/>
            <a:ext cx="2181225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41200-0E61-4A1C-A408-8EB53BA0D748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5460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0236" y="3520446"/>
            <a:ext cx="21422678" cy="2464308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32400"/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473" y="28603575"/>
            <a:ext cx="17642205" cy="7040880"/>
          </a:xfrm>
        </p:spPr>
        <p:txBody>
          <a:bodyPr>
            <a:normAutofit/>
          </a:bodyPr>
          <a:lstStyle>
            <a:lvl1pPr marL="0" indent="0" algn="ctr">
              <a:buNone/>
              <a:defRPr sz="9700">
                <a:solidFill>
                  <a:schemeClr val="tx1">
                    <a:tint val="75000"/>
                  </a:schemeClr>
                </a:solidFill>
              </a:defRPr>
            </a:lvl1pPr>
            <a:lvl2pPr marL="1851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703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554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406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258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109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813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12.02.2020</a:t>
            </a:fld>
            <a:endParaRPr lang="tr-T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272284" y="1586037"/>
            <a:ext cx="5670709" cy="33792557"/>
          </a:xfrm>
        </p:spPr>
        <p:txBody>
          <a:bodyPr vert="eaVert"/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60157" y="1586037"/>
            <a:ext cx="16592074" cy="33792557"/>
          </a:xfrm>
        </p:spPr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875" y="7920993"/>
            <a:ext cx="21422678" cy="14466808"/>
          </a:xfrm>
        </p:spPr>
        <p:txBody>
          <a:bodyPr anchor="b"/>
          <a:lstStyle>
            <a:lvl1pPr algn="ctr" defTabSz="370332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194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90875" y="23497109"/>
            <a:ext cx="21422678" cy="6536647"/>
          </a:xfrm>
        </p:spPr>
        <p:txBody>
          <a:bodyPr anchor="t"/>
          <a:lstStyle>
            <a:lvl1pPr marL="0" indent="0" algn="ctr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1pPr>
            <a:lvl2pPr marL="1851660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2pPr>
            <a:lvl3pPr marL="370332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3pPr>
            <a:lvl4pPr marL="555498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4pPr>
            <a:lvl5pPr marL="740664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5pPr>
            <a:lvl6pPr marL="925830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6pPr>
            <a:lvl7pPr marL="1110996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7pPr>
            <a:lvl8pPr marL="1296162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8pPr>
            <a:lvl9pPr marL="1481328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12391549" y="22662833"/>
            <a:ext cx="233653" cy="48955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0332" tIns="185166" rIns="370332" bIns="185166"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2942868" y="22662833"/>
            <a:ext cx="233653" cy="48955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0332" tIns="185166" rIns="370332" bIns="185166"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1842856" y="22662833"/>
            <a:ext cx="233653" cy="48955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0332" tIns="185166" rIns="370332" bIns="185166"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811601" y="9241158"/>
            <a:ext cx="11131391" cy="26137436"/>
          </a:xfrm>
        </p:spPr>
        <p:txBody>
          <a:bodyPr/>
          <a:lstStyle>
            <a:lvl1pPr>
              <a:defRPr sz="9700"/>
            </a:lvl1pPr>
            <a:lvl2pPr>
              <a:defRPr sz="6500"/>
            </a:lvl2pPr>
            <a:lvl3pPr>
              <a:defRPr sz="65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08126" y="9241155"/>
            <a:ext cx="11139792" cy="26139267"/>
          </a:xfrm>
        </p:spPr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158" y="9241155"/>
            <a:ext cx="11135768" cy="3520440"/>
          </a:xfrm>
        </p:spPr>
        <p:txBody>
          <a:bodyPr anchor="b">
            <a:noAutofit/>
          </a:bodyPr>
          <a:lstStyle>
            <a:lvl1pPr marL="0" indent="0" algn="ctr">
              <a:buNone/>
              <a:defRPr sz="9700" b="0"/>
            </a:lvl1pPr>
            <a:lvl2pPr marL="1851660" indent="0">
              <a:buNone/>
              <a:defRPr sz="8100" b="1"/>
            </a:lvl2pPr>
            <a:lvl3pPr marL="3703320" indent="0">
              <a:buNone/>
              <a:defRPr sz="7300" b="1"/>
            </a:lvl3pPr>
            <a:lvl4pPr marL="5554980" indent="0">
              <a:buNone/>
              <a:defRPr sz="6500" b="1"/>
            </a:lvl4pPr>
            <a:lvl5pPr marL="7406640" indent="0">
              <a:buNone/>
              <a:defRPr sz="6500" b="1"/>
            </a:lvl5pPr>
            <a:lvl6pPr marL="9258300" indent="0">
              <a:buNone/>
              <a:defRPr sz="6500" b="1"/>
            </a:lvl6pPr>
            <a:lvl7pPr marL="11109960" indent="0">
              <a:buNone/>
              <a:defRPr sz="6500" b="1"/>
            </a:lvl7pPr>
            <a:lvl8pPr marL="12961620" indent="0">
              <a:buNone/>
              <a:defRPr sz="6500" b="1"/>
            </a:lvl8pPr>
            <a:lvl9pPr marL="14813280" indent="0">
              <a:buNone/>
              <a:defRPr sz="65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811603" y="9241155"/>
            <a:ext cx="11140142" cy="3520440"/>
          </a:xfrm>
        </p:spPr>
        <p:txBody>
          <a:bodyPr anchor="b">
            <a:noAutofit/>
          </a:bodyPr>
          <a:lstStyle>
            <a:lvl1pPr marL="0" indent="0" algn="ctr">
              <a:buNone/>
              <a:defRPr sz="9700" b="0"/>
            </a:lvl1pPr>
            <a:lvl2pPr marL="1851660" indent="0">
              <a:buNone/>
              <a:defRPr sz="8100" b="1"/>
            </a:lvl2pPr>
            <a:lvl3pPr marL="3703320" indent="0">
              <a:buNone/>
              <a:defRPr sz="7300" b="1"/>
            </a:lvl3pPr>
            <a:lvl4pPr marL="5554980" indent="0">
              <a:buNone/>
              <a:defRPr sz="6500" b="1"/>
            </a:lvl4pPr>
            <a:lvl5pPr marL="7406640" indent="0">
              <a:buNone/>
              <a:defRPr sz="6500" b="1"/>
            </a:lvl5pPr>
            <a:lvl6pPr marL="9258300" indent="0">
              <a:buNone/>
              <a:defRPr sz="6500" b="1"/>
            </a:lvl6pPr>
            <a:lvl7pPr marL="11109960" indent="0">
              <a:buNone/>
              <a:defRPr sz="6500" b="1"/>
            </a:lvl7pPr>
            <a:lvl8pPr marL="12961620" indent="0">
              <a:buNone/>
              <a:defRPr sz="6500" b="1"/>
            </a:lvl8pPr>
            <a:lvl9pPr marL="14813280" indent="0">
              <a:buNone/>
              <a:defRPr sz="65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12.02.2020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60158" y="12779197"/>
            <a:ext cx="11139792" cy="22601225"/>
          </a:xfrm>
        </p:spPr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12878810" y="12779200"/>
            <a:ext cx="11139792" cy="22598655"/>
          </a:xfrm>
        </p:spPr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12.02.2020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12.02.2020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81410" y="1540192"/>
            <a:ext cx="8291663" cy="12101513"/>
          </a:xfrm>
        </p:spPr>
        <p:txBody>
          <a:bodyPr anchor="b"/>
          <a:lstStyle>
            <a:lvl1pPr algn="ctr">
              <a:lnSpc>
                <a:spcPct val="100000"/>
              </a:lnSpc>
              <a:defRPr sz="113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2123" y="1576866"/>
            <a:ext cx="13769847" cy="33801728"/>
          </a:xfrm>
        </p:spPr>
        <p:txBody>
          <a:bodyPr/>
          <a:lstStyle>
            <a:lvl1pPr>
              <a:defRPr sz="13000"/>
            </a:lvl1pPr>
            <a:lvl2pPr>
              <a:defRPr sz="11300"/>
            </a:lvl2pPr>
            <a:lvl3pPr>
              <a:defRPr sz="97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281410" y="14081763"/>
            <a:ext cx="8291663" cy="21296831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6500"/>
            </a:lvl1pPr>
            <a:lvl2pPr marL="1851660" indent="0">
              <a:buNone/>
              <a:defRPr sz="4900"/>
            </a:lvl2pPr>
            <a:lvl3pPr marL="3703320" indent="0">
              <a:buNone/>
              <a:defRPr sz="4100"/>
            </a:lvl3pPr>
            <a:lvl4pPr marL="5554980" indent="0">
              <a:buNone/>
              <a:defRPr sz="3600"/>
            </a:lvl4pPr>
            <a:lvl5pPr marL="7406640" indent="0">
              <a:buNone/>
              <a:defRPr sz="3600"/>
            </a:lvl5pPr>
            <a:lvl6pPr marL="9258300" indent="0">
              <a:buNone/>
              <a:defRPr sz="3600"/>
            </a:lvl6pPr>
            <a:lvl7pPr marL="11109960" indent="0">
              <a:buNone/>
              <a:defRPr sz="3600"/>
            </a:lvl7pPr>
            <a:lvl8pPr marL="12961620" indent="0">
              <a:buNone/>
              <a:defRPr sz="3600"/>
            </a:lvl8pPr>
            <a:lvl9pPr marL="14813280" indent="0">
              <a:buNone/>
              <a:defRPr sz="36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9331" y="1320165"/>
            <a:ext cx="15743215" cy="5170646"/>
          </a:xfrm>
        </p:spPr>
        <p:txBody>
          <a:bodyPr anchor="b"/>
          <a:lstStyle>
            <a:lvl1pPr algn="ctr">
              <a:lnSpc>
                <a:spcPct val="100000"/>
              </a:lnSpc>
              <a:defRPr sz="11300" b="0"/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56772" y="6600825"/>
            <a:ext cx="16688333" cy="26224529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13000"/>
            </a:lvl1pPr>
            <a:lvl2pPr marL="1851660" indent="0">
              <a:buNone/>
              <a:defRPr sz="11300"/>
            </a:lvl2pPr>
            <a:lvl3pPr marL="3703320" indent="0">
              <a:buNone/>
              <a:defRPr sz="9700"/>
            </a:lvl3pPr>
            <a:lvl4pPr marL="5554980" indent="0">
              <a:buNone/>
              <a:defRPr sz="8100"/>
            </a:lvl4pPr>
            <a:lvl5pPr marL="7406640" indent="0">
              <a:buNone/>
              <a:defRPr sz="8100"/>
            </a:lvl5pPr>
            <a:lvl6pPr marL="9258300" indent="0">
              <a:buNone/>
              <a:defRPr sz="8100"/>
            </a:lvl6pPr>
            <a:lvl7pPr marL="11109960" indent="0">
              <a:buNone/>
              <a:defRPr sz="8100"/>
            </a:lvl7pPr>
            <a:lvl8pPr marL="12961620" indent="0">
              <a:buNone/>
              <a:defRPr sz="8100"/>
            </a:lvl8pPr>
            <a:lvl9pPr marL="14813280" indent="0">
              <a:buNone/>
              <a:defRPr sz="8100"/>
            </a:lvl9pPr>
          </a:lstStyle>
          <a:p>
            <a:r>
              <a:rPr lang="tr-TR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29331" y="33554194"/>
            <a:ext cx="15743215" cy="3080385"/>
          </a:xfrm>
        </p:spPr>
        <p:txBody>
          <a:bodyPr>
            <a:normAutofit/>
          </a:bodyPr>
          <a:lstStyle>
            <a:lvl1pPr marL="0" indent="0" algn="ctr">
              <a:buNone/>
              <a:defRPr sz="6500"/>
            </a:lvl1pPr>
            <a:lvl2pPr marL="1851660" indent="0">
              <a:buNone/>
              <a:defRPr sz="4900"/>
            </a:lvl2pPr>
            <a:lvl3pPr marL="3703320" indent="0">
              <a:buNone/>
              <a:defRPr sz="4100"/>
            </a:lvl3pPr>
            <a:lvl4pPr marL="5554980" indent="0">
              <a:buNone/>
              <a:defRPr sz="3600"/>
            </a:lvl4pPr>
            <a:lvl5pPr marL="7406640" indent="0">
              <a:buNone/>
              <a:defRPr sz="3600"/>
            </a:lvl5pPr>
            <a:lvl6pPr marL="9258300" indent="0">
              <a:buNone/>
              <a:defRPr sz="3600"/>
            </a:lvl6pPr>
            <a:lvl7pPr marL="11109960" indent="0">
              <a:buNone/>
              <a:defRPr sz="3600"/>
            </a:lvl7pPr>
            <a:lvl8pPr marL="12961620" indent="0">
              <a:buNone/>
              <a:defRPr sz="3600"/>
            </a:lvl8pPr>
            <a:lvl9pPr marL="14813280" indent="0">
              <a:buNone/>
              <a:defRPr sz="36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0158" y="0"/>
            <a:ext cx="22682835" cy="9241155"/>
          </a:xfrm>
          <a:prstGeom prst="rect">
            <a:avLst/>
          </a:prstGeom>
        </p:spPr>
        <p:txBody>
          <a:bodyPr vert="horz" lIns="370332" tIns="185166" rIns="370332" bIns="185166" rtlCol="0" anchor="b">
            <a:no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158" y="9241158"/>
            <a:ext cx="22682835" cy="26137436"/>
          </a:xfrm>
          <a:prstGeom prst="rect">
            <a:avLst/>
          </a:prstGeom>
        </p:spPr>
        <p:txBody>
          <a:bodyPr vert="horz" lIns="370332" tIns="185166" rIns="370332" bIns="185166" rtlCol="0">
            <a:normAutofit/>
          </a:bodyPr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538976" y="36707924"/>
            <a:ext cx="5749469" cy="2108597"/>
          </a:xfrm>
          <a:prstGeom prst="rect">
            <a:avLst/>
          </a:prstGeom>
        </p:spPr>
        <p:txBody>
          <a:bodyPr vert="horz" lIns="370332" tIns="185166" rIns="185166" bIns="185166" rtlCol="0" anchor="ctr"/>
          <a:lstStyle>
            <a:lvl1pPr algn="r">
              <a:defRPr sz="49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23720DD-5B6D-40BF-8493-A6B52D484E6B}" type="datetimeFigureOut">
              <a:rPr lang="tr-TR" smtClean="0"/>
              <a:pPr/>
              <a:t>12.02.2020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16825" y="36707924"/>
            <a:ext cx="7849731" cy="2108597"/>
          </a:xfrm>
          <a:prstGeom prst="rect">
            <a:avLst/>
          </a:prstGeom>
        </p:spPr>
        <p:txBody>
          <a:bodyPr vert="horz" lIns="185166" tIns="185166" rIns="370332" bIns="185166" rtlCol="0" anchor="ctr"/>
          <a:lstStyle>
            <a:lvl1pPr algn="l">
              <a:defRPr sz="49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547411" y="36707924"/>
            <a:ext cx="1548944" cy="2108597"/>
          </a:xfrm>
          <a:prstGeom prst="rect">
            <a:avLst/>
          </a:prstGeom>
        </p:spPr>
        <p:txBody>
          <a:bodyPr vert="horz" lIns="111100" tIns="185166" rIns="185166" bIns="185166" rtlCol="0" anchor="ctr"/>
          <a:lstStyle>
            <a:lvl1pPr algn="l">
              <a:defRPr sz="49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23311701" y="37533943"/>
            <a:ext cx="233653" cy="48955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0332" tIns="185166" rIns="370332" bIns="185166" rtlCol="0" anchor="ctr"/>
          <a:lstStyle/>
          <a:p>
            <a:pPr marL="0" algn="ctr" defTabSz="3703320" rtl="0" eaLnBrk="1" latinLnBrk="0" hangingPunct="1"/>
            <a:endParaRPr lang="en-US" sz="73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1568634" y="37533943"/>
            <a:ext cx="233653" cy="48955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0332" tIns="185166" rIns="370332" bIns="185166"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2" r:id="rId1"/>
    <p:sldLayoutId id="2147484183" r:id="rId2"/>
    <p:sldLayoutId id="2147484184" r:id="rId3"/>
    <p:sldLayoutId id="2147484185" r:id="rId4"/>
    <p:sldLayoutId id="2147484186" r:id="rId5"/>
    <p:sldLayoutId id="2147484187" r:id="rId6"/>
    <p:sldLayoutId id="2147484188" r:id="rId7"/>
    <p:sldLayoutId id="2147484189" r:id="rId8"/>
    <p:sldLayoutId id="2147484190" r:id="rId9"/>
    <p:sldLayoutId id="2147484191" r:id="rId10"/>
    <p:sldLayoutId id="2147484192" r:id="rId11"/>
  </p:sldLayoutIdLst>
  <p:txStyles>
    <p:titleStyle>
      <a:lvl1pPr algn="ctr" defTabSz="3703320" rtl="0" eaLnBrk="1" latinLnBrk="0" hangingPunct="1">
        <a:lnSpc>
          <a:spcPts val="23490"/>
        </a:lnSpc>
        <a:spcBef>
          <a:spcPct val="0"/>
        </a:spcBef>
        <a:buNone/>
        <a:defRPr sz="219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1388745" indent="-1388745" algn="l" defTabSz="3703320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3008948" indent="-1157288" algn="l" defTabSz="3703320" rtl="0" eaLnBrk="1" latinLnBrk="0" hangingPunct="1">
        <a:spcBef>
          <a:spcPct val="20000"/>
        </a:spcBef>
        <a:buFont typeface="Courier New" pitchFamily="49" charset="0"/>
        <a:buChar char="o"/>
        <a:defRPr sz="65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4629150" indent="-925830" algn="l" defTabSz="3703320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6480810" indent="-925830" algn="l" defTabSz="3703320" rtl="0" eaLnBrk="1" latinLnBrk="0" hangingPunct="1">
        <a:spcBef>
          <a:spcPct val="20000"/>
        </a:spcBef>
        <a:buFont typeface="Courier New" pitchFamily="49" charset="0"/>
        <a:buChar char="o"/>
        <a:defRPr sz="65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8332470" indent="-925830" algn="l" defTabSz="3703320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10184130" indent="-925830" algn="l" defTabSz="3703320" rtl="0" eaLnBrk="1" latinLnBrk="0" hangingPunct="1">
        <a:spcBef>
          <a:spcPct val="20000"/>
        </a:spcBef>
        <a:buFont typeface="Courier New" pitchFamily="49" charset="0"/>
        <a:buChar char="o"/>
        <a:defRPr sz="65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12035790" indent="-925830" algn="l" defTabSz="3703320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13887450" indent="-925830" algn="l" defTabSz="3703320" rtl="0" eaLnBrk="1" latinLnBrk="0" hangingPunct="1">
        <a:spcBef>
          <a:spcPct val="20000"/>
        </a:spcBef>
        <a:buFont typeface="Courier New" pitchFamily="49" charset="0"/>
        <a:buChar char="o"/>
        <a:defRPr sz="65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15739110" indent="-925830" algn="l" defTabSz="3703320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1pPr>
      <a:lvl2pPr marL="185166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2pPr>
      <a:lvl3pPr marL="370332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3pPr>
      <a:lvl4pPr marL="555498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25830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110996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96162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81328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Yuvarlatılmış Dikdörtgen 5"/>
          <p:cNvSpPr/>
          <p:nvPr/>
        </p:nvSpPr>
        <p:spPr>
          <a:xfrm>
            <a:off x="4688441" y="703552"/>
            <a:ext cx="16561840" cy="4074927"/>
          </a:xfrm>
          <a:prstGeom prst="round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 prstMaterial="metal">
            <a:bevelB w="25400"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6" rIns="91437" bIns="45716"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4970608" y="376098"/>
            <a:ext cx="15738893" cy="3770255"/>
          </a:xfrm>
          <a:prstGeom prst="rect">
            <a:avLst/>
          </a:prstGeom>
          <a:noFill/>
        </p:spPr>
        <p:txBody>
          <a:bodyPr wrap="square" lIns="91437" tIns="45716" rIns="91437" bIns="45716" rtlCol="0">
            <a:spAutoFit/>
          </a:bodyPr>
          <a:lstStyle/>
          <a:p>
            <a:pPr algn="ctr"/>
            <a:r>
              <a:rPr lang="tr-TR" sz="8900" dirty="0"/>
              <a:t>AGÜ</a:t>
            </a:r>
          </a:p>
          <a:p>
            <a:pPr algn="ctr"/>
            <a:r>
              <a:rPr lang="tr-TR" sz="8900" dirty="0"/>
              <a:t>START PROJE PAZARI</a:t>
            </a:r>
          </a:p>
          <a:p>
            <a:pPr algn="ctr"/>
            <a:r>
              <a:rPr lang="tr-TR" sz="6100" dirty="0"/>
              <a:t>2 – 3 NİSAN 2020 , KAYSERİ</a:t>
            </a:r>
          </a:p>
        </p:txBody>
      </p:sp>
      <p:sp>
        <p:nvSpPr>
          <p:cNvPr id="11" name="Yuvarlatılmış Dikdörtgen 10"/>
          <p:cNvSpPr/>
          <p:nvPr/>
        </p:nvSpPr>
        <p:spPr>
          <a:xfrm>
            <a:off x="1688764" y="17326097"/>
            <a:ext cx="10585177" cy="1379976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6" rIns="91437" bIns="45716" rtlCol="0" anchor="ctr"/>
          <a:lstStyle/>
          <a:p>
            <a:pPr algn="ctr"/>
            <a:endParaRPr lang="tr-TR"/>
          </a:p>
        </p:txBody>
      </p:sp>
      <p:sp>
        <p:nvSpPr>
          <p:cNvPr id="43" name="Yuvarlatılmış Dikdörtgen 42"/>
          <p:cNvSpPr/>
          <p:nvPr/>
        </p:nvSpPr>
        <p:spPr>
          <a:xfrm>
            <a:off x="1688764" y="7994099"/>
            <a:ext cx="10585177" cy="888232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6" rIns="91437" bIns="45716" rtlCol="0" anchor="ctr"/>
          <a:lstStyle/>
          <a:p>
            <a:pPr algn="ctr"/>
            <a:endParaRPr lang="tr-TR"/>
          </a:p>
        </p:txBody>
      </p:sp>
      <p:sp>
        <p:nvSpPr>
          <p:cNvPr id="44" name="Yuvarlatılmış Dikdörtgen 43"/>
          <p:cNvSpPr/>
          <p:nvPr/>
        </p:nvSpPr>
        <p:spPr>
          <a:xfrm>
            <a:off x="13664783" y="7994096"/>
            <a:ext cx="10585177" cy="1305666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6" rIns="91437" bIns="45716" rtlCol="0" anchor="ctr"/>
          <a:lstStyle/>
          <a:p>
            <a:pPr algn="ctr"/>
            <a:endParaRPr lang="tr-TR"/>
          </a:p>
        </p:txBody>
      </p:sp>
      <p:sp>
        <p:nvSpPr>
          <p:cNvPr id="21" name="Metin kutusu 20"/>
          <p:cNvSpPr txBox="1"/>
          <p:nvPr/>
        </p:nvSpPr>
        <p:spPr>
          <a:xfrm>
            <a:off x="2017593" y="8883001"/>
            <a:ext cx="9927519" cy="7603742"/>
          </a:xfrm>
          <a:prstGeom prst="rect">
            <a:avLst/>
          </a:prstGeom>
          <a:noFill/>
        </p:spPr>
        <p:txBody>
          <a:bodyPr wrap="square" lIns="91437" tIns="45716" rIns="91437" bIns="45716" rtlCol="0">
            <a:spAutoFit/>
          </a:bodyPr>
          <a:lstStyle/>
          <a:p>
            <a:pPr algn="just"/>
            <a:r>
              <a:rPr lang="tr-TR" sz="5300" b="1" dirty="0">
                <a:solidFill>
                  <a:srgbClr val="00009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ÖZET</a:t>
            </a:r>
            <a:r>
              <a:rPr lang="en-US" sz="5300" b="1" dirty="0">
                <a:solidFill>
                  <a:srgbClr val="00009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Calibri, 54 points, bold</a:t>
            </a:r>
          </a:p>
          <a:p>
            <a:pPr algn="just">
              <a:spcBef>
                <a:spcPts val="2539"/>
              </a:spcBef>
            </a:pPr>
            <a:r>
              <a:rPr lang="tr-TR" sz="41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</a:t>
            </a:r>
            <a:r>
              <a:rPr lang="tr-TR" sz="41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Calibri</a:t>
            </a:r>
            <a:r>
              <a:rPr lang="tr-TR" sz="4100" dirty="0">
                <a:latin typeface="Calibri" pitchFamily="34" charset="0"/>
                <a:ea typeface="Calibri" pitchFamily="34" charset="0"/>
                <a:cs typeface="Calibri" pitchFamily="34" charset="0"/>
              </a:rPr>
              <a:t> 36 punto kullanınız</a:t>
            </a:r>
            <a:r>
              <a:rPr lang="en-US" sz="410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</a:p>
          <a:p>
            <a:pPr algn="just">
              <a:spcBef>
                <a:spcPts val="2539"/>
              </a:spcBef>
            </a:pPr>
            <a:endParaRPr lang="en-US" sz="41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spcBef>
                <a:spcPts val="2539"/>
              </a:spcBef>
            </a:pPr>
            <a:endParaRPr lang="en-US" sz="41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spcBef>
                <a:spcPts val="2539"/>
              </a:spcBef>
            </a:pPr>
            <a:endParaRPr lang="en-US" sz="41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spcBef>
                <a:spcPts val="2539"/>
              </a:spcBef>
            </a:pPr>
            <a:endParaRPr lang="en-US" sz="41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spcBef>
                <a:spcPts val="2539"/>
              </a:spcBef>
            </a:pPr>
            <a:r>
              <a:rPr lang="en-US" sz="41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tr-TR" sz="41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spcBef>
                <a:spcPts val="2539"/>
              </a:spcBef>
            </a:pPr>
            <a:r>
              <a:rPr lang="tr-TR" sz="4100" b="1" dirty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t>Anahtar Kelimeler: </a:t>
            </a:r>
            <a:r>
              <a:rPr lang="en-US" sz="4100" dirty="0">
                <a:latin typeface="Calibri" pitchFamily="34" charset="0"/>
                <a:ea typeface="Calibri" pitchFamily="34" charset="0"/>
                <a:cs typeface="Calibri" pitchFamily="34" charset="0"/>
              </a:rPr>
              <a:t>Calibri 36 </a:t>
            </a:r>
            <a:r>
              <a:rPr lang="en-US" sz="41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puntoda</a:t>
            </a:r>
            <a:r>
              <a:rPr lang="en-US" sz="41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41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yazınız</a:t>
            </a:r>
            <a:endParaRPr lang="tr-TR" sz="4100" b="1" dirty="0">
              <a:latin typeface="Calibri" pitchFamily="34" charset="0"/>
            </a:endParaRPr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0593" y="24907283"/>
            <a:ext cx="8121514" cy="4507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Dikdörtgen 34"/>
          <p:cNvSpPr/>
          <p:nvPr/>
        </p:nvSpPr>
        <p:spPr>
          <a:xfrm>
            <a:off x="2017593" y="18484398"/>
            <a:ext cx="9927519" cy="5549717"/>
          </a:xfrm>
          <a:prstGeom prst="rect">
            <a:avLst/>
          </a:prstGeom>
        </p:spPr>
        <p:txBody>
          <a:bodyPr wrap="square" lIns="91437" tIns="45716" rIns="91437" bIns="45716">
            <a:spAutoFit/>
          </a:bodyPr>
          <a:lstStyle/>
          <a:p>
            <a:pPr lvl="0" algn="just"/>
            <a:r>
              <a:rPr lang="tr-TR" sz="5300" b="1" dirty="0">
                <a:solidFill>
                  <a:srgbClr val="00009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AMAÇ/ÖZGÜN DEĞER</a:t>
            </a:r>
            <a:r>
              <a:rPr lang="en-US" sz="5300" b="1" dirty="0">
                <a:solidFill>
                  <a:srgbClr val="00009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Calibri, 54 points, bold</a:t>
            </a:r>
          </a:p>
          <a:p>
            <a:pPr algn="just">
              <a:spcBef>
                <a:spcPts val="2539"/>
              </a:spcBef>
            </a:pPr>
            <a:r>
              <a:rPr lang="tr-TR" sz="4100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  <a:r>
              <a:rPr lang="en-US" sz="4100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Calibri 40 </a:t>
            </a:r>
            <a:r>
              <a:rPr lang="en-US" sz="4100" dirty="0" err="1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puntoda</a:t>
            </a:r>
            <a:r>
              <a:rPr lang="en-US" sz="4100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4100" dirty="0" err="1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yazınız</a:t>
            </a:r>
            <a:endParaRPr lang="en-US" sz="41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spcBef>
                <a:spcPts val="2539"/>
              </a:spcBef>
            </a:pPr>
            <a:endParaRPr lang="en-US" sz="41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spcBef>
                <a:spcPts val="2539"/>
              </a:spcBef>
            </a:pPr>
            <a:endParaRPr lang="en-US" sz="41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spcBef>
                <a:spcPts val="2539"/>
              </a:spcBef>
            </a:pPr>
            <a:endParaRPr lang="en-US" sz="41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6" name="Dikdörtgen 35"/>
          <p:cNvSpPr/>
          <p:nvPr/>
        </p:nvSpPr>
        <p:spPr>
          <a:xfrm>
            <a:off x="2602065" y="29737840"/>
            <a:ext cx="8772284" cy="1754318"/>
          </a:xfrm>
          <a:prstGeom prst="rect">
            <a:avLst/>
          </a:prstGeom>
        </p:spPr>
        <p:txBody>
          <a:bodyPr wrap="square" lIns="91437" tIns="45716" rIns="91437" bIns="45716">
            <a:spAutoFit/>
          </a:bodyPr>
          <a:lstStyle/>
          <a:p>
            <a:r>
              <a:rPr lang="tr-TR" sz="36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Resim</a:t>
            </a:r>
            <a:r>
              <a:rPr lang="en-US" sz="36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sz="36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36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Yazı stili </a:t>
            </a:r>
            <a:r>
              <a:rPr lang="tr-TR" sz="36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calibri</a:t>
            </a:r>
            <a:r>
              <a:rPr lang="tr-TR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, yazı boyu 38  ve resim 300 </a:t>
            </a:r>
            <a:r>
              <a:rPr lang="tr-TR" sz="36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dpi</a:t>
            </a:r>
            <a:r>
              <a:rPr lang="tr-TR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 kalitesinde olacaktır</a:t>
            </a:r>
            <a:r>
              <a:rPr lang="en-US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</a:p>
          <a:p>
            <a:endParaRPr lang="en-US" sz="3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1" name="Yuvarlatılmış Dikdörtgen 50"/>
          <p:cNvSpPr/>
          <p:nvPr/>
        </p:nvSpPr>
        <p:spPr>
          <a:xfrm>
            <a:off x="13664783" y="34276080"/>
            <a:ext cx="10585177" cy="439248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6" rIns="91437" bIns="45716" rtlCol="0" anchor="ctr"/>
          <a:lstStyle/>
          <a:p>
            <a:pPr algn="ctr"/>
            <a:endParaRPr lang="tr-TR"/>
          </a:p>
        </p:txBody>
      </p:sp>
      <p:sp>
        <p:nvSpPr>
          <p:cNvPr id="52" name="Yuvarlatılmış Dikdörtgen 51"/>
          <p:cNvSpPr/>
          <p:nvPr/>
        </p:nvSpPr>
        <p:spPr>
          <a:xfrm>
            <a:off x="13664783" y="21676295"/>
            <a:ext cx="10585177" cy="122956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6" rIns="91437" bIns="45716" rtlCol="0" anchor="ctr"/>
          <a:lstStyle/>
          <a:p>
            <a:pPr algn="ctr"/>
            <a:endParaRPr lang="tr-TR"/>
          </a:p>
        </p:txBody>
      </p:sp>
      <p:sp>
        <p:nvSpPr>
          <p:cNvPr id="53" name="Yuvarlatılmış Dikdörtgen 52"/>
          <p:cNvSpPr/>
          <p:nvPr/>
        </p:nvSpPr>
        <p:spPr>
          <a:xfrm>
            <a:off x="2016399" y="31827811"/>
            <a:ext cx="10585177" cy="691276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6" rIns="91437" bIns="45716" rtlCol="0" anchor="ctr"/>
          <a:lstStyle/>
          <a:p>
            <a:pPr algn="ctr"/>
            <a:endParaRPr lang="tr-TR"/>
          </a:p>
        </p:txBody>
      </p:sp>
      <p:sp>
        <p:nvSpPr>
          <p:cNvPr id="57" name="Text Box 7"/>
          <p:cNvSpPr txBox="1">
            <a:spLocks noChangeArrowheads="1"/>
          </p:cNvSpPr>
          <p:nvPr/>
        </p:nvSpPr>
        <p:spPr bwMode="auto">
          <a:xfrm>
            <a:off x="2020465" y="32514994"/>
            <a:ext cx="9924647" cy="5487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457176" tIns="45263" rIns="457176" bIns="45263">
            <a:spAutoFit/>
          </a:bodyPr>
          <a:lstStyle>
            <a:lvl1pPr defTabSz="908050">
              <a:defRPr sz="4000" b="1">
                <a:solidFill>
                  <a:srgbClr val="003399"/>
                </a:solidFill>
                <a:latin typeface="Arial" charset="0"/>
              </a:defRPr>
            </a:lvl1pPr>
            <a:lvl2pPr marL="742950" indent="-285750" defTabSz="908050">
              <a:defRPr sz="4000" b="1">
                <a:solidFill>
                  <a:srgbClr val="003399"/>
                </a:solidFill>
                <a:latin typeface="Arial" charset="0"/>
              </a:defRPr>
            </a:lvl2pPr>
            <a:lvl3pPr marL="1143000" indent="-228600" defTabSz="908050">
              <a:defRPr sz="4000" b="1">
                <a:solidFill>
                  <a:srgbClr val="003399"/>
                </a:solidFill>
                <a:latin typeface="Arial" charset="0"/>
              </a:defRPr>
            </a:lvl3pPr>
            <a:lvl4pPr marL="1600200" indent="-228600" defTabSz="908050">
              <a:defRPr sz="4000" b="1">
                <a:solidFill>
                  <a:srgbClr val="003399"/>
                </a:solidFill>
                <a:latin typeface="Arial" charset="0"/>
              </a:defRPr>
            </a:lvl4pPr>
            <a:lvl5pPr marL="2057400" indent="-228600" defTabSz="908050">
              <a:defRPr sz="4000" b="1">
                <a:solidFill>
                  <a:srgbClr val="003399"/>
                </a:solidFill>
                <a:latin typeface="Arial" charset="0"/>
              </a:defRPr>
            </a:lvl5pPr>
            <a:lvl6pPr marL="25146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3399"/>
                </a:solidFill>
                <a:latin typeface="Arial" charset="0"/>
              </a:defRPr>
            </a:lvl6pPr>
            <a:lvl7pPr marL="29718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3399"/>
                </a:solidFill>
                <a:latin typeface="Arial" charset="0"/>
              </a:defRPr>
            </a:lvl7pPr>
            <a:lvl8pPr marL="34290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3399"/>
                </a:solidFill>
                <a:latin typeface="Arial" charset="0"/>
              </a:defRPr>
            </a:lvl8pPr>
            <a:lvl9pPr marL="38862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3399"/>
                </a:solidFill>
                <a:latin typeface="Arial" charset="0"/>
              </a:defRPr>
            </a:lvl9pPr>
          </a:lstStyle>
          <a:p>
            <a:pPr algn="just"/>
            <a:r>
              <a:rPr lang="tr-TR" sz="5300" dirty="0">
                <a:solidFill>
                  <a:srgbClr val="00009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KAYNAKLAR</a:t>
            </a:r>
            <a:r>
              <a:rPr lang="en-US" sz="5300" dirty="0">
                <a:solidFill>
                  <a:srgbClr val="00009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Calibri, 54 points, bold</a:t>
            </a:r>
          </a:p>
          <a:p>
            <a:pPr algn="just">
              <a:spcBef>
                <a:spcPts val="2539"/>
              </a:spcBef>
            </a:pPr>
            <a:r>
              <a:rPr lang="en-US" dirty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b="0" dirty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Calibri 40 </a:t>
            </a:r>
            <a:r>
              <a:rPr lang="en-US" b="0" dirty="0" err="1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punto</a:t>
            </a:r>
            <a:r>
              <a:rPr lang="en-US" b="0" dirty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bold </a:t>
            </a:r>
            <a:r>
              <a:rPr lang="en-US" b="0" dirty="0" err="1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olarak</a:t>
            </a:r>
            <a:r>
              <a:rPr lang="en-US" b="0" dirty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yazınız</a:t>
            </a:r>
            <a:endParaRPr lang="en-US" b="0" dirty="0">
              <a:solidFill>
                <a:schemeClr val="tx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spcBef>
                <a:spcPts val="2539"/>
              </a:spcBef>
            </a:pPr>
            <a:endParaRPr lang="en-US" b="0" dirty="0">
              <a:solidFill>
                <a:schemeClr val="tx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spcBef>
                <a:spcPts val="2539"/>
              </a:spcBef>
            </a:pPr>
            <a:endParaRPr lang="en-US" b="0" dirty="0">
              <a:solidFill>
                <a:schemeClr val="tx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spcBef>
                <a:spcPts val="2539"/>
              </a:spcBef>
            </a:pPr>
            <a:endParaRPr lang="en-US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8" name="AutoShape 16" descr="data:image/jpeg;base64,/9j/4AAQSkZJRgABAQAAAQABAAD/2wCEAAkGBwgHBgkIBwgWFhUWGBoaGRgWGSIdHhogHh4fKh0gISEhJTQhICYmICIhJT0tJjIrOjo6KR83ODYvPSstLi8BCgoKBQUFDgUFDisZExkrKysrKysrKysrKysrKysrKysrKysrKysrKysrKysrKysrKysrKysrKysrKysrKysrK//AABEIAI4BXgMBIgACEQEDEQH/xAAbAAEAAwEBAQEAAAAAAAAAAAAABQYHBAMCAf/EAEcQAAEDAwMBBAMJDQcFAAAAAAEAAgMEBREGEiExBxNBUSJh0RQXMlZxgZGSkxUWIzQ2N0JVdHWxstIIV3KUs7TxM1KCofD/xAAUAQEAAAAAAAAAAAAAAAAAAAAA/8QAFBEBAAAAAAAAAAAAAAAAAAAAAP/aAAwDAQACEQMRAD8A3FERAREQEREBERAREQEREBERAREQEREBERAREQEREBERAREQEREBERAREQEREBERAREQEVM7Q79fLBS0tTb2whj54oiXbnPIeRkjo1vQtx6XBByOiuaAiIgIiICIiAiIgIiICIiAiLxrallHSS1MjHENBOGNL3H1BrQST8iD2RZTqPtLvNJrq0achsxgbJNC1z5sFz2PkaMsDTtaPhDOXH/CQQtWQEREBERAREQEREBERAREQEREBERAREQEREBERAREQEREFD7ZPydt37ZT/wAxV8VC7XBLVWmgpKSkmkeKmCQiOF78NaTk5a0jj2eYV4pp2VMDZog7Bz8JpaeDjo4Aj5wg9UREBERAREQEREBERAREQEREGIdqv56dHfLS/wC5ctvWIdqv56dHfLS/7ly29AREQEREBERAREQERRN+1LZdOthN6uLIt+du48nHXAHPHn8iCWRctruVFdqGKuttS2SN/wAFzTkHz+g8YXUgIiICIiAiIgIiICIua5XCktdDNXXGobHGwZc5xwB/yeAPE4AQdKKIsOp7JqIzCy3JkpZjcGnkZ6cHlS6AuS43S3WtjH3OviiDjgGV7WAnyG4jPC61HXmx2u+RRxXigZK1py0PGQD5oOf77dNfGGl+3j/qX4dXaZAydRUv28f9S4/e+0h8XKf6gT3vtIfF2n+oEFla4OaHNOQfEL9XyxrWMaxgwAMBfSAiIgIqX2n3C62DTtTe7Xee6LNv4N8bXsdnjA9HcHEkckkeoZyODs1qdV6msLbvfby6MPJ7tkUMbSWjGHEvYeCc8AeRz4INDREQEREBERARF8yFzY3OYzJAOB0z6kGJdqv56dHfLS/7ly29ZRrXR+pr/rq0aio6KFrabusMfNgv7uQvPIYQ3OcePn6lqNLLNLGXVFPsOem4Hjz4QeyIiAq1rbU8+m2WptLQCZ9TUMgaHSd2AX5wSdruM+pWVUDtW/HdF/vOn/iUFltNZqGer2XazQxMwfSZUGQ58BtMbfpyppEQEREBRTdP259bUV1bSsllfwXPaDho+CwZzgAeWMncepKlVF3u7e4BFTUkXeVEuRFEDjOOr3H9FjcjLsHwABJDSFN7PbTHZNc6qt9ncfcje6IZuBayVwy4AeBA4+QAHoFoyibBbY7JQR089QHSyOLpZD6JmlI9J2M+Q6DoAB0ClkBERARc81dRwVcFJNVMbJJnYxzgHP2jLtrTy7A5OF0ICIiAiIgKOuVnpLrUU77jE2RkZ3NY4ZG/PDvIkeGfMqRXNca6mtlFLWVsoaxo5Py8AADkknAAGSSQBklBnmrrFSW3tB0pcLAzuqiabZKyMhofC1uXkt8cNGM/J1O1aPVvnZSzPpIg94aS1rnbQ444Bdg4BPjgqEs9JUT189/vDNji3bDG7rDFwSHHpue4Bx8vRbk4yp9rmvaHMOQehCCj33V+otP09PU3TTkIY+VkWWVRcQXnAOO5H8Vd3u2Mc4g8DPHJVF7ZPybt/wC2U/8AMVfEFAvlj1zc46i527UggfjMVM1g2YGCA97udx5ycYzjwUz2e6kqNUadFZXUvdzMe6KVoORvZjJb6jnp4cjnqZTUF1js9tfUOaXOJDI2NGXPe44a1o8eefUAT0BXNo2xDTthhonuDpCXSSvH6cjzl54A4ycD1BqCbREQEREGP/2jLyIbLbrHBId80m9zQR8BnQEdeXkY/wALvJadpq2Ns2n7dbWtA7qNrSASRkDnBPPXKyW+s++rt7oKMSnZSBjj0BBj9PAODn0i35s9FtiAuW5XCltVBNXXCYMjYMucc8D5uV1L4lijmjdHMwOB6gjIPzIKl76Giv1/H9V/9Ke+hor9fx/Vf/SrH9ybb+rovs2+xPuTbf1dF9m32IK576Giv1/H9V/9KmNP6osmpO/+4dwbL3e3ftBG3dnb1A64P0Lr+5Nt/V0X2bfYvempKal3e5adjM9drQM488IPZFXda6rh0jb4KyooZZQ9+zbEASOCc8+HCp3v12/4uVn1G+1BqaLLPfrt/wAXKz6jfanv12/4uVn1G+1BqaLLPfrt/wAXKz6jfanv12/4uVn1G+1BqaoHat+O6L/edP8AxKtGlb7HqSxwXWGmfGHlw2SDDhtcRzj5FV+1b8d0X+86f+JQX9ERBUrx2k6Rs8s8NVeWF7DhzYwXnOcEeiMZHiM8cqxx3GiktwuTKpnc7N/ebht24zuz0xjnKqfahpGjvuj7i2moh3zGmWMsYNznNBO3gZJdyOPEhUnsiLtZaZpLJcWE09G8mVpcT35cd0LSP+xvpZaeuI/DIQafpXVtn1ZFVS2WoLhE7a7LS3r0Iz4HlQl17NaW6Xious2o7g2STg93M1gDR0aAI+Gjy+U9SSrBp3TFm0zHUx2SiEYkdvdgk5PzngDwA4HKmEFU0zoSh0/dDcm3Srnk2FjTUy7w0OILtoDR1wPoVrREBFwX24vtNqqK6OhkmLMfg4W7nuyQPRHjjOfmKpvvlVfxDun+XKD71d+dXQnyVn+kr8sS1DrWoqte6VuDtJ17DCKnET4SJJd0eDsb+lt6nyCtnvlVfxDun+XKDQUUFpTUUuoYaiSayVNLsIGKmPYXZ8W+YCnUELftWWDTskcV6uscTnDIaTl2OedoyccEZ6cL60xqW2apoZa2zylzGvMZJaRkgA8Z8MEL01DZbZebbVQXOiZIHMIORzgcjB6jB5GFkv8AZrq2iK+UBYdwMb8+rkY88oNNvOtLFZL7R2W51myWYAtyDtAJIG53QZII9i8tX6Mg1XLTOrLvVRNjIc1kD2sAcM4fksLt3z8eAHOYrtF0/bL5cbPTijaat8jNkvO6KKJ26Rxx1bjLQDxue3kEhXtBQY+yu3d7E6p1DcZWtc1xjlqA5jtrgQHDZyMgdMerCvyIgofbJ+Tdv/bKf+Yq8zvdFDJI2MuIBIa3GT6hkgZPrIVG7ZPybt/7ZT/zFXxBmEd012LzPcqrQZldkiHNVE0RMPgBz6Tv0nZ56DAGFb9J1uori2rqNR2ttN6QEcQeJDjAy5zhwfSzjGOPDxNgRAREQF5VVRFSU0tTUPw1jS5x8gBkn6F6qsa1tF91BaKq1W6tigbJw55DnOLfEY4Az0zk8Z88gM8/s/0010u2o9U1kIBkftBbjbueS+UAHLhjLMc9CevhtSzfROitVaMtk1vtd1o3NfIZCZYZCclrR+jIBjDR/wC1K3O26/rqYww3+jh83RU793QjHpvcB58AHgcoJinvgrtVVFpoHsc2CMOnPUte8/g2A7uDhryeD+j08e+70k9dbailpK10L3DAkaMlnrAUB2c6QOjrLNST1feyySOkkk8ycAdeeg8SeS4+KtaCh/ePqT+8Cq+zb7U+8fUn94FV9m32q+Igof3j6k/vAqvs2+1T2lrHcrN7p+6WoJavft2940DZjOcY88j6Ap5EBEUffr1Qaftc1yus4ZGwcnxJ8AB4k+SCQRZMO3nT3uoRm3T7d2N+G9M/CxnPTnC0mxXu26gtzK+0VbZGHxaeWnAO1w6tcARweeiCQREQFQO1b8d0X+86f+JV/VA7Vvx3Rf7zp/4lBf0RU/tOsF+1DY4aXTdw7mRsgc473M3NweMt564KCY1PdJLbbxHRxh88x7qBh5Be7oXAc7GfCcR0aHFZL2OA6T7Qr1pOrqtxLfRPwQ5zOeAeSdpPTwBWlaT01XUM33U1JcvdNWWBgfja2NnGWsaPEkZLup48lXtT6Au9b2k0GqLJcWRgNAkLxuc3DS07G4wdzDjnocnywGiU1TBVRd7SzNe3JGWkEZaSHDI8QQQfWCvVeNHSw0VLFS0zMMYAGjOcAes8n517ICIiAiIgoOrvzq6E+Ss/0lflXLzpyW46v0/fGVADaQTZaRy7vGbRg+GFY0BERAWFdj10pLfrrWDayXb/ANSTceGhscjtxJPA+EFujnNY0ue7AHJJ8FkGhtFUt31nedVNlxSmdwhYwFrZtrmu39OWCRoIx1LfIYIaBpmGprZJr/co8PmAETC3a6KHq1pB5D3Elzv/ABH6IVgREBERBQ+2T8m7f+2U/wDMVfFQ+2T8m7f+2U/8xV8QEREBERAREQEREBERAREQEREBVS66XbqPU4qb/AH01O0CCIkFr3vB7yR7ceA2tAOejjjnm1ogg7/pKx3+2y0Nwt7NrgcOa0BzDj4TTjgj/nKybsfjrtMdpV50o6o3RhryeuMtLdrgOgJaRn6PBbjUTxU1PLUVEgaxgLnOccBoAySSeAAFmvZRbTdrze9c1MWPdMjmwDGPwbTjd1JBdgDr4HwIQaciIgKh9q1PVyHTFTSUMsohroZXiGMvcGMyScNH/wBwr4iCCs2portWe5WWmsi4J3T07428Y43O4z6vlU6iICIiAiIgIiICIiAiIgKu6+v9ZprTFTcrdQGaQENa3BIBccbnAc4HqxngZGcqxIgzqzTXvtEt1IL1RPpaUNaZ24LHVTupa3J3Nh6ZPV3TPBK0KGKOCJkULA1rQAABgADoAF9ogIiIC8ayoFJST1Jic7Y0u2sbuc7AzhrRySfAL2RBl2vrxNqW10NDbtP14cKmF5L6WRoDWu5OSFqKIgIiICIiAiIgIiICIiAiIgIiICIss7Ue0K4W73TZNN26Yy8B04Y7DM9Qzjl2Mc9BnzCCe1D7p1nWVGnKHfHTRuAqpxkFx4Pcx+eR8I8gDjnKuMEMVPCyGCMNa0ABrRgADoAPBYbZ+1S52W3Q2+36FkaxmcZe8kknJJJjySSSSfNS1p7QdS6wvdus0VifSMfIHSy+mT3bPSc0Ha3Zuxt3Z8eEGwIiICIiAiIgIiICIiAiIgIiICIiAiIgIiICIiAiIgIiICIiAiIgIiICIiAiIgIiICIiAiIgIiICIiAiIgIiICIiAiIgIiICIiAiIgIiICIiAiIgIiICIiAiIgIiIP/Z"/>
          <p:cNvSpPr>
            <a:spLocks noChangeAspect="1" noChangeArrowheads="1"/>
          </p:cNvSpPr>
          <p:nvPr/>
        </p:nvSpPr>
        <p:spPr bwMode="auto">
          <a:xfrm>
            <a:off x="155574" y="-136527"/>
            <a:ext cx="284164" cy="2841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37" tIns="45716" rIns="91437" bIns="45716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9" name="AutoShape 18" descr="data:image/jpeg;base64,/9j/4AAQSkZJRgABAQAAAQABAAD/2wCEAAkGBwgHBgkIBwgWFhUWGBoaGRgWGSIdHhogHh4fKh0gISEhJTQhICYmICIhJT0tJjIrOjo6KR83ODYvPSstLi8BCgoKBQUFDgUFDisZExkrKysrKysrKysrKysrKysrKysrKysrKysrKysrKysrKysrKysrKysrKysrKysrKysrK//AABEIAI4BXgMBIgACEQEDEQH/xAAbAAEAAwEBAQEAAAAAAAAAAAAABQYHBAMCAf/EAEcQAAEDAwMBBAMJDQcFAAAAAAEAAgMEBREGEiExBxNBUSJh0RQXMlZxgZGSkxUWIzQ2N0JVdHWxstIIV3KUs7TxM1KCofD/xAAUAQEAAAAAAAAAAAAAAAAAAAAA/8QAFBEBAAAAAAAAAAAAAAAAAAAAAP/aAAwDAQACEQMRAD8A3FERAREQEREBERAREQEREBERAREQEREBERAREQEREBERAREQEREBERAREQEREBERAREQEVM7Q79fLBS0tTb2whj54oiXbnPIeRkjo1vQtx6XBByOiuaAiIgIiICIiAiIgIiICIiAiLxrallHSS1MjHENBOGNL3H1BrQST8iD2RZTqPtLvNJrq0achsxgbJNC1z5sFz2PkaMsDTtaPhDOXH/CQQtWQEREBERAREQEREBERAREQEREBERAREQEREBERAREQEREFD7ZPydt37ZT/wAxV8VC7XBLVWmgpKSkmkeKmCQiOF78NaTk5a0jj2eYV4pp2VMDZog7Bz8JpaeDjo4Aj5wg9UREBERAREQEREBERAREQEREGIdqv56dHfLS/wC5ctvWIdqv56dHfLS/7ly29AREQEREBERAREQERRN+1LZdOthN6uLIt+du48nHXAHPHn8iCWRctruVFdqGKuttS2SN/wAFzTkHz+g8YXUgIiICIiAiIgIiICIua5XCktdDNXXGobHGwZc5xwB/yeAPE4AQdKKIsOp7JqIzCy3JkpZjcGnkZ6cHlS6AuS43S3WtjH3OviiDjgGV7WAnyG4jPC61HXmx2u+RRxXigZK1py0PGQD5oOf77dNfGGl+3j/qX4dXaZAydRUv28f9S4/e+0h8XKf6gT3vtIfF2n+oEFla4OaHNOQfEL9XyxrWMaxgwAMBfSAiIgIqX2n3C62DTtTe7Xee6LNv4N8bXsdnjA9HcHEkckkeoZyODs1qdV6msLbvfby6MPJ7tkUMbSWjGHEvYeCc8AeRz4INDREQEREBERARF8yFzY3OYzJAOB0z6kGJdqv56dHfLS/7ly29ZRrXR+pr/rq0aio6KFrabusMfNgv7uQvPIYQ3OcePn6lqNLLNLGXVFPsOem4Hjz4QeyIiAq1rbU8+m2WptLQCZ9TUMgaHSd2AX5wSdruM+pWVUDtW/HdF/vOn/iUFltNZqGer2XazQxMwfSZUGQ58BtMbfpyppEQEREBRTdP259bUV1bSsllfwXPaDho+CwZzgAeWMncepKlVF3u7e4BFTUkXeVEuRFEDjOOr3H9FjcjLsHwABJDSFN7PbTHZNc6qt9ncfcje6IZuBayVwy4AeBA4+QAHoFoyibBbY7JQR089QHSyOLpZD6JmlI9J2M+Q6DoAB0ClkBERARc81dRwVcFJNVMbJJnYxzgHP2jLtrTy7A5OF0ICIiAiIgKOuVnpLrUU77jE2RkZ3NY4ZG/PDvIkeGfMqRXNca6mtlFLWVsoaxo5Py8AADkknAAGSSQBklBnmrrFSW3tB0pcLAzuqiabZKyMhofC1uXkt8cNGM/J1O1aPVvnZSzPpIg94aS1rnbQ444Bdg4BPjgqEs9JUT189/vDNji3bDG7rDFwSHHpue4Bx8vRbk4yp9rmvaHMOQehCCj33V+otP09PU3TTkIY+VkWWVRcQXnAOO5H8Vd3u2Mc4g8DPHJVF7ZPybt/wC2U/8AMVfEFAvlj1zc46i527UggfjMVM1g2YGCA97udx5ycYzjwUz2e6kqNUadFZXUvdzMe6KVoORvZjJb6jnp4cjnqZTUF1js9tfUOaXOJDI2NGXPe44a1o8eefUAT0BXNo2xDTthhonuDpCXSSvH6cjzl54A4ycD1BqCbREQEREGP/2jLyIbLbrHBId80m9zQR8BnQEdeXkY/wALvJadpq2Ns2n7dbWtA7qNrSASRkDnBPPXKyW+s++rt7oKMSnZSBjj0BBj9PAODn0i35s9FtiAuW5XCltVBNXXCYMjYMucc8D5uV1L4lijmjdHMwOB6gjIPzIKl76Giv1/H9V/9Ke+hor9fx/Vf/SrH9ybb+rovs2+xPuTbf1dF9m32IK576Giv1/H9V/9KmNP6osmpO/+4dwbL3e3ftBG3dnb1A64P0Lr+5Nt/V0X2bfYvempKal3e5adjM9drQM488IPZFXda6rh0jb4KyooZZQ9+zbEASOCc8+HCp3v12/4uVn1G+1BqaLLPfrt/wAXKz6jfanv12/4uVn1G+1BqaLLPfrt/wAXKz6jfanv12/4uVn1G+1BqaoHat+O6L/edP8AxKtGlb7HqSxwXWGmfGHlw2SDDhtcRzj5FV+1b8d0X+86f+JQX9ERBUrx2k6Rs8s8NVeWF7DhzYwXnOcEeiMZHiM8cqxx3GiktwuTKpnc7N/ebht24zuz0xjnKqfahpGjvuj7i2moh3zGmWMsYNznNBO3gZJdyOPEhUnsiLtZaZpLJcWE09G8mVpcT35cd0LSP+xvpZaeuI/DIQafpXVtn1ZFVS2WoLhE7a7LS3r0Iz4HlQl17NaW6Xious2o7g2STg93M1gDR0aAI+Gjy+U9SSrBp3TFm0zHUx2SiEYkdvdgk5PzngDwA4HKmEFU0zoSh0/dDcm3Srnk2FjTUy7w0OILtoDR1wPoVrREBFwX24vtNqqK6OhkmLMfg4W7nuyQPRHjjOfmKpvvlVfxDun+XKD71d+dXQnyVn+kr8sS1DrWoqte6VuDtJ17DCKnET4SJJd0eDsb+lt6nyCtnvlVfxDun+XKDQUUFpTUUuoYaiSayVNLsIGKmPYXZ8W+YCnUELftWWDTskcV6uscTnDIaTl2OedoyccEZ6cL60xqW2apoZa2zylzGvMZJaRkgA8Z8MEL01DZbZebbVQXOiZIHMIORzgcjB6jB5GFkv8AZrq2iK+UBYdwMb8+rkY88oNNvOtLFZL7R2W51myWYAtyDtAJIG53QZII9i8tX6Mg1XLTOrLvVRNjIc1kD2sAcM4fksLt3z8eAHOYrtF0/bL5cbPTijaat8jNkvO6KKJ26Rxx1bjLQDxue3kEhXtBQY+yu3d7E6p1DcZWtc1xjlqA5jtrgQHDZyMgdMerCvyIgofbJ+Tdv/bKf+Yq8zvdFDJI2MuIBIa3GT6hkgZPrIVG7ZPybt/7ZT/zFXxBmEd012LzPcqrQZldkiHNVE0RMPgBz6Tv0nZ56DAGFb9J1uori2rqNR2ttN6QEcQeJDjAy5zhwfSzjGOPDxNgRAREQF5VVRFSU0tTUPw1jS5x8gBkn6F6qsa1tF91BaKq1W6tigbJw55DnOLfEY4Az0zk8Z88gM8/s/0010u2o9U1kIBkftBbjbueS+UAHLhjLMc9CevhtSzfROitVaMtk1vtd1o3NfIZCZYZCclrR+jIBjDR/wC1K3O26/rqYww3+jh83RU793QjHpvcB58AHgcoJinvgrtVVFpoHsc2CMOnPUte8/g2A7uDhryeD+j08e+70k9dbailpK10L3DAkaMlnrAUB2c6QOjrLNST1feyySOkkk8ycAdeeg8SeS4+KtaCh/ePqT+8Cq+zb7U+8fUn94FV9m32q+Igof3j6k/vAqvs2+1T2lrHcrN7p+6WoJavft2940DZjOcY88j6Ap5EBEUffr1Qaftc1yus4ZGwcnxJ8AB4k+SCQRZMO3nT3uoRm3T7d2N+G9M/CxnPTnC0mxXu26gtzK+0VbZGHxaeWnAO1w6tcARweeiCQREQFQO1b8d0X+86f+JV/VA7Vvx3Rf7zp/4lBf0RU/tOsF+1DY4aXTdw7mRsgc473M3NweMt564KCY1PdJLbbxHRxh88x7qBh5Be7oXAc7GfCcR0aHFZL2OA6T7Qr1pOrqtxLfRPwQ5zOeAeSdpPTwBWlaT01XUM33U1JcvdNWWBgfja2NnGWsaPEkZLup48lXtT6Au9b2k0GqLJcWRgNAkLxuc3DS07G4wdzDjnocnywGiU1TBVRd7SzNe3JGWkEZaSHDI8QQQfWCvVeNHSw0VLFS0zMMYAGjOcAes8n517ICIiAiIgoOrvzq6E+Ss/0lflXLzpyW46v0/fGVADaQTZaRy7vGbRg+GFY0BERAWFdj10pLfrrWDayXb/ANSTceGhscjtxJPA+EFujnNY0ue7AHJJ8FkGhtFUt31nedVNlxSmdwhYwFrZtrmu39OWCRoIx1LfIYIaBpmGprZJr/co8PmAETC3a6KHq1pB5D3Elzv/ABH6IVgREBERBQ+2T8m7f+2U/wDMVfFQ+2T8m7f+2U/8xV8QEREBERAREQEREBERAREQEREBVS66XbqPU4qb/AH01O0CCIkFr3vB7yR7ceA2tAOejjjnm1ogg7/pKx3+2y0Nwt7NrgcOa0BzDj4TTjgj/nKybsfjrtMdpV50o6o3RhryeuMtLdrgOgJaRn6PBbjUTxU1PLUVEgaxgLnOccBoAySSeAAFmvZRbTdrze9c1MWPdMjmwDGPwbTjd1JBdgDr4HwIQaciIgKh9q1PVyHTFTSUMsohroZXiGMvcGMyScNH/wBwr4iCCs2portWe5WWmsi4J3T07428Y43O4z6vlU6iICIiAiIgIiICIiAiIgKu6+v9ZprTFTcrdQGaQENa3BIBccbnAc4HqxngZGcqxIgzqzTXvtEt1IL1RPpaUNaZ24LHVTupa3J3Nh6ZPV3TPBK0KGKOCJkULA1rQAABgADoAF9ogIiIC8ayoFJST1Jic7Y0u2sbuc7AzhrRySfAL2RBl2vrxNqW10NDbtP14cKmF5L6WRoDWu5OSFqKIgIiICIiAiIgIiICIiAiIgIiICIss7Ue0K4W73TZNN26Yy8B04Y7DM9Qzjl2Mc9BnzCCe1D7p1nWVGnKHfHTRuAqpxkFx4Pcx+eR8I8gDjnKuMEMVPCyGCMNa0ABrRgADoAPBYbZ+1S52W3Q2+36FkaxmcZe8kknJJJjySSSSfNS1p7QdS6wvdus0VifSMfIHSy+mT3bPSc0Ha3Zuxt3Z8eEGwIiICIiAiIgIiICIiAiIgIiICIiAiIgIiICIiAiIgIiICIiAiIgIiICIiAiIgIiICIiAiIgIiICIiAiIgIiICIiAiIgIiICIiAiIgIiICIiAiIgIiICIiAiIgIiIP/Z"/>
          <p:cNvSpPr>
            <a:spLocks noChangeAspect="1" noChangeArrowheads="1"/>
          </p:cNvSpPr>
          <p:nvPr/>
        </p:nvSpPr>
        <p:spPr bwMode="auto">
          <a:xfrm>
            <a:off x="307975" y="15875"/>
            <a:ext cx="284164" cy="2841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37" tIns="45716" rIns="91437" bIns="45716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0" name="Dikdörtgen 39"/>
          <p:cNvSpPr/>
          <p:nvPr/>
        </p:nvSpPr>
        <p:spPr>
          <a:xfrm>
            <a:off x="14187449" y="8883010"/>
            <a:ext cx="9793089" cy="6506261"/>
          </a:xfrm>
          <a:prstGeom prst="rect">
            <a:avLst/>
          </a:prstGeom>
        </p:spPr>
        <p:txBody>
          <a:bodyPr wrap="square" lIns="91437" tIns="45716" rIns="91437" bIns="45716">
            <a:spAutoFit/>
          </a:bodyPr>
          <a:lstStyle/>
          <a:p>
            <a:pPr algn="just"/>
            <a:r>
              <a:rPr lang="tr-TR" sz="5300" b="1" dirty="0">
                <a:solidFill>
                  <a:srgbClr val="00009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YÖNTEM/MATERYAL ve METOT</a:t>
            </a:r>
            <a:r>
              <a:rPr lang="en-US" sz="5300" b="1" dirty="0">
                <a:solidFill>
                  <a:srgbClr val="00009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Calibri, 54 points, bold</a:t>
            </a:r>
          </a:p>
          <a:p>
            <a:pPr algn="just">
              <a:spcBef>
                <a:spcPts val="2539"/>
              </a:spcBef>
            </a:pPr>
            <a:r>
              <a:rPr lang="tr-TR" sz="41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  <a:r>
              <a:rPr lang="tr-TR" sz="41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Calibri</a:t>
            </a:r>
            <a:r>
              <a:rPr lang="tr-TR" sz="4100" dirty="0">
                <a:latin typeface="Calibri" pitchFamily="34" charset="0"/>
                <a:ea typeface="Calibri" pitchFamily="34" charset="0"/>
                <a:cs typeface="Calibri" pitchFamily="34" charset="0"/>
              </a:rPr>
              <a:t> 40 punto </a:t>
            </a:r>
            <a:r>
              <a:rPr lang="tr-TR" sz="41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bold</a:t>
            </a:r>
            <a:r>
              <a:rPr lang="tr-TR" sz="4100" dirty="0">
                <a:latin typeface="Calibri" pitchFamily="34" charset="0"/>
                <a:ea typeface="Calibri" pitchFamily="34" charset="0"/>
                <a:cs typeface="Calibri" pitchFamily="34" charset="0"/>
              </a:rPr>
              <a:t> kullanınız</a:t>
            </a:r>
          </a:p>
          <a:p>
            <a:pPr algn="just">
              <a:spcBef>
                <a:spcPts val="2539"/>
              </a:spcBef>
            </a:pPr>
            <a:endParaRPr lang="tr-TR" sz="41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spcBef>
                <a:spcPts val="2539"/>
              </a:spcBef>
            </a:pPr>
            <a:endParaRPr lang="tr-TR" sz="41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spcBef>
                <a:spcPts val="2539"/>
              </a:spcBef>
            </a:pPr>
            <a:endParaRPr lang="tr-TR" sz="41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spcBef>
                <a:spcPts val="2539"/>
              </a:spcBef>
            </a:pPr>
            <a:r>
              <a:rPr lang="en-US" sz="41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</a:p>
        </p:txBody>
      </p:sp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75816" y="15987516"/>
            <a:ext cx="8912875" cy="3348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2" name="Dikdörtgen 61"/>
          <p:cNvSpPr/>
          <p:nvPr/>
        </p:nvSpPr>
        <p:spPr>
          <a:xfrm>
            <a:off x="14697852" y="19584714"/>
            <a:ext cx="8772284" cy="1200321"/>
          </a:xfrm>
          <a:prstGeom prst="rect">
            <a:avLst/>
          </a:prstGeom>
        </p:spPr>
        <p:txBody>
          <a:bodyPr wrap="square" lIns="91437" tIns="45716" rIns="91437" bIns="45716">
            <a:spAutoFit/>
          </a:bodyPr>
          <a:lstStyle/>
          <a:p>
            <a:r>
              <a:rPr lang="tr-TR" sz="36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Resim</a:t>
            </a:r>
            <a:r>
              <a:rPr lang="en-US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sz="36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36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Yazı stili </a:t>
            </a:r>
            <a:r>
              <a:rPr lang="tr-TR" sz="36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calibri</a:t>
            </a:r>
            <a:r>
              <a:rPr lang="tr-TR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, yazı boyu 38  ve resim 300 </a:t>
            </a:r>
            <a:r>
              <a:rPr lang="tr-TR" sz="36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dpi</a:t>
            </a:r>
            <a:r>
              <a:rPr lang="tr-TR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 kalitesinde olacaktır</a:t>
            </a:r>
            <a:r>
              <a:rPr lang="en-US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</a:p>
        </p:txBody>
      </p:sp>
      <p:sp>
        <p:nvSpPr>
          <p:cNvPr id="63" name="Yuvarlatılmış Dikdörtgen 62"/>
          <p:cNvSpPr/>
          <p:nvPr/>
        </p:nvSpPr>
        <p:spPr>
          <a:xfrm>
            <a:off x="1688763" y="4918605"/>
            <a:ext cx="22561196" cy="285853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6" rIns="91437" bIns="45716" rtlCol="0" anchor="ctr"/>
          <a:lstStyle/>
          <a:p>
            <a:pPr algn="ctr"/>
            <a:endParaRPr lang="tr-TR"/>
          </a:p>
        </p:txBody>
      </p:sp>
      <p:sp>
        <p:nvSpPr>
          <p:cNvPr id="41" name="Dikdörtgen 40"/>
          <p:cNvSpPr/>
          <p:nvPr/>
        </p:nvSpPr>
        <p:spPr>
          <a:xfrm>
            <a:off x="2443751" y="4839187"/>
            <a:ext cx="20810313" cy="2523760"/>
          </a:xfrm>
          <a:prstGeom prst="rect">
            <a:avLst/>
          </a:prstGeom>
        </p:spPr>
        <p:txBody>
          <a:bodyPr wrap="square" lIns="91437" tIns="45716" rIns="91437" bIns="45716">
            <a:spAutoFit/>
          </a:bodyPr>
          <a:lstStyle/>
          <a:p>
            <a:pPr algn="ctr"/>
            <a:r>
              <a:rPr lang="tr-TR" sz="97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Poster Başlığı , </a:t>
            </a:r>
            <a:r>
              <a:rPr lang="tr-TR" sz="97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Calibri</a:t>
            </a:r>
            <a:r>
              <a:rPr lang="tr-TR" sz="97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, 96 </a:t>
            </a:r>
            <a:r>
              <a:rPr lang="tr-TR" sz="97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points</a:t>
            </a:r>
            <a:r>
              <a:rPr lang="tr-TR" sz="97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tr-TR" sz="97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Bold</a:t>
            </a:r>
            <a:endParaRPr lang="tr-TR" sz="97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ctr"/>
            <a:r>
              <a:rPr lang="tr-TR" sz="61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Yazar 1, Yazar 2, </a:t>
            </a:r>
            <a:r>
              <a:rPr lang="en-US" sz="61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Calibri, 60 Points, Bold</a:t>
            </a:r>
          </a:p>
        </p:txBody>
      </p:sp>
      <p:sp>
        <p:nvSpPr>
          <p:cNvPr id="45" name="Dikdörtgen 44"/>
          <p:cNvSpPr/>
          <p:nvPr/>
        </p:nvSpPr>
        <p:spPr>
          <a:xfrm>
            <a:off x="14187452" y="22399570"/>
            <a:ext cx="9401238" cy="4734109"/>
          </a:xfrm>
          <a:prstGeom prst="rect">
            <a:avLst/>
          </a:prstGeom>
        </p:spPr>
        <p:txBody>
          <a:bodyPr wrap="square" lIns="91437" tIns="45716" rIns="91437" bIns="45716">
            <a:spAutoFit/>
          </a:bodyPr>
          <a:lstStyle/>
          <a:p>
            <a:pPr algn="just"/>
            <a:r>
              <a:rPr lang="tr-TR" sz="5300" b="1" dirty="0">
                <a:solidFill>
                  <a:srgbClr val="00009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SONUÇ</a:t>
            </a:r>
            <a:r>
              <a:rPr lang="en-US" sz="5300" b="1" dirty="0">
                <a:solidFill>
                  <a:srgbClr val="00009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Calibri, 54 points, bold</a:t>
            </a:r>
          </a:p>
          <a:p>
            <a:pPr algn="just">
              <a:spcBef>
                <a:spcPts val="2539"/>
              </a:spcBef>
            </a:pPr>
            <a:r>
              <a:rPr lang="tr-TR" sz="41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  <a:r>
              <a:rPr lang="en-US" sz="4100" dirty="0">
                <a:latin typeface="Calibri" pitchFamily="34" charset="0"/>
                <a:ea typeface="Calibri" pitchFamily="34" charset="0"/>
                <a:cs typeface="Calibri" pitchFamily="34" charset="0"/>
              </a:rPr>
              <a:t>Calibri 40 </a:t>
            </a:r>
            <a:r>
              <a:rPr lang="en-US" sz="41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punto</a:t>
            </a:r>
            <a:r>
              <a:rPr lang="en-US" sz="4100" dirty="0">
                <a:latin typeface="Calibri" pitchFamily="34" charset="0"/>
                <a:ea typeface="Calibri" pitchFamily="34" charset="0"/>
                <a:cs typeface="Calibri" pitchFamily="34" charset="0"/>
              </a:rPr>
              <a:t> bold </a:t>
            </a:r>
            <a:r>
              <a:rPr lang="en-US" sz="41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kullanınız</a:t>
            </a:r>
            <a:endParaRPr lang="en-US" sz="41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spcBef>
                <a:spcPts val="2539"/>
              </a:spcBef>
            </a:pPr>
            <a:endParaRPr lang="en-US" sz="41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spcBef>
                <a:spcPts val="2539"/>
              </a:spcBef>
            </a:pPr>
            <a:endParaRPr lang="en-US" sz="41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spcBef>
                <a:spcPts val="2539"/>
              </a:spcBef>
            </a:pPr>
            <a:r>
              <a:rPr lang="en-US" sz="41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80973" y="27336817"/>
            <a:ext cx="7014196" cy="4759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7" name="Dikdörtgen 66"/>
          <p:cNvSpPr/>
          <p:nvPr/>
        </p:nvSpPr>
        <p:spPr>
          <a:xfrm>
            <a:off x="14728661" y="32400346"/>
            <a:ext cx="9325309" cy="1754318"/>
          </a:xfrm>
          <a:prstGeom prst="rect">
            <a:avLst/>
          </a:prstGeom>
        </p:spPr>
        <p:txBody>
          <a:bodyPr wrap="square" lIns="91437" tIns="45716" rIns="91437" bIns="45716">
            <a:spAutoFit/>
          </a:bodyPr>
          <a:lstStyle/>
          <a:p>
            <a:r>
              <a:rPr lang="tr-TR" sz="36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Resim</a:t>
            </a:r>
            <a:r>
              <a:rPr lang="en-US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sz="36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3</a:t>
            </a:r>
            <a:r>
              <a:rPr lang="en-US" sz="36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Yazı stili </a:t>
            </a:r>
            <a:r>
              <a:rPr lang="tr-TR" sz="36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calibri</a:t>
            </a:r>
            <a:r>
              <a:rPr lang="tr-TR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, yazı boyu 38  ve resim 300 </a:t>
            </a:r>
            <a:r>
              <a:rPr lang="tr-TR" sz="36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dpi</a:t>
            </a:r>
            <a:r>
              <a:rPr lang="tr-TR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 kalitesinde olacaktır</a:t>
            </a:r>
            <a:r>
              <a:rPr lang="en-US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</a:p>
          <a:p>
            <a:r>
              <a:rPr lang="en-US" sz="3600" dirty="0"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</a:p>
        </p:txBody>
      </p:sp>
      <p:sp>
        <p:nvSpPr>
          <p:cNvPr id="46" name="Dikdörtgen 45"/>
          <p:cNvSpPr/>
          <p:nvPr/>
        </p:nvSpPr>
        <p:spPr>
          <a:xfrm>
            <a:off x="14106110" y="34492108"/>
            <a:ext cx="9702524" cy="1723541"/>
          </a:xfrm>
          <a:prstGeom prst="rect">
            <a:avLst/>
          </a:prstGeom>
        </p:spPr>
        <p:txBody>
          <a:bodyPr wrap="square" lIns="91437" tIns="45716" rIns="91437" bIns="45716">
            <a:spAutoFit/>
          </a:bodyPr>
          <a:lstStyle/>
          <a:p>
            <a:pPr algn="just"/>
            <a:r>
              <a:rPr lang="tr-TR" sz="5300" b="1" dirty="0">
                <a:solidFill>
                  <a:srgbClr val="00009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FİRMA İSİM/LOGO</a:t>
            </a:r>
            <a:r>
              <a:rPr lang="en-US" sz="5300" b="1" dirty="0">
                <a:solidFill>
                  <a:srgbClr val="00009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Calibri, 54 points, bold</a:t>
            </a:r>
            <a:endParaRPr lang="tr-TR" sz="5300" b="1" dirty="0">
              <a:solidFill>
                <a:srgbClr val="000099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flipH="1">
            <a:off x="23258759" y="38884595"/>
            <a:ext cx="178872" cy="160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3553086" y="37868355"/>
            <a:ext cx="107695" cy="12542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30" name="Resim 29" descr="/var/folders/tp/d6svp08d2bn32ydnxmxs9p300000gn/T/com.microsoft.Word/Content.MSO/A47C31FB.tmp">
            <a:extLst>
              <a:ext uri="{FF2B5EF4-FFF2-40B4-BE49-F238E27FC236}">
                <a16:creationId xmlns:a16="http://schemas.microsoft.com/office/drawing/2014/main" id="{0F2EEFC7-45A6-354C-9A09-B160417990AE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6809" y="1316271"/>
            <a:ext cx="2026125" cy="2830082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Resim 30" descr="/var/folders/tp/d6svp08d2bn32ydnxmxs9p300000gn/T/com.microsoft.Word/Content.MSO/6F427F7E.tmp">
            <a:extLst>
              <a:ext uri="{FF2B5EF4-FFF2-40B4-BE49-F238E27FC236}">
                <a16:creationId xmlns:a16="http://schemas.microsoft.com/office/drawing/2014/main" id="{8E6CBA32-9F5D-C04D-8C0F-F7CF2CF43610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3546" y="1420010"/>
            <a:ext cx="2172373" cy="2182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http://www.agu.edu.tr/userfiles/mikrosite_logos/Teknoloji%20Transfer%20Ofisi-V2-01.png">
            <a:extLst>
              <a:ext uri="{FF2B5EF4-FFF2-40B4-BE49-F238E27FC236}">
                <a16:creationId xmlns:a16="http://schemas.microsoft.com/office/drawing/2014/main" id="{DC58C4B7-0B0A-5D46-8F08-5D4FD08FA3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671" y="1607753"/>
            <a:ext cx="4753416" cy="1921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Resim 32" descr="/var/folders/tp/d6svp08d2bn32ydnxmxs9p300000gn/T/com.microsoft.Word/Content.MSO/8E60D83C.tmp">
            <a:extLst>
              <a:ext uri="{FF2B5EF4-FFF2-40B4-BE49-F238E27FC236}">
                <a16:creationId xmlns:a16="http://schemas.microsoft.com/office/drawing/2014/main" id="{81D5D3EC-ABA8-8544-8303-B88671A95045}"/>
              </a:ext>
            </a:extLst>
          </p:cNvPr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7855" y="1607753"/>
            <a:ext cx="2571300" cy="22219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419640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155</TotalTime>
  <Words>183</Words>
  <Application>Microsoft Macintosh PowerPoint</Application>
  <PresentationFormat>Özel</PresentationFormat>
  <Paragraphs>36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8" baseType="lpstr">
      <vt:lpstr>Arial Unicode MS</vt:lpstr>
      <vt:lpstr>Arial</vt:lpstr>
      <vt:lpstr>Calibri</vt:lpstr>
      <vt:lpstr>Century Gothic</vt:lpstr>
      <vt:lpstr>Courier New</vt:lpstr>
      <vt:lpstr>Palatino Linotype</vt:lpstr>
      <vt:lpstr>Executive</vt:lpstr>
      <vt:lpstr>PowerPoint Sunusu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BEYTULLAH</dc:creator>
  <cp:lastModifiedBy>Microsoft Office User</cp:lastModifiedBy>
  <cp:revision>29</cp:revision>
  <dcterms:created xsi:type="dcterms:W3CDTF">2014-03-12T15:24:14Z</dcterms:created>
  <dcterms:modified xsi:type="dcterms:W3CDTF">2020-02-12T11:20:02Z</dcterms:modified>
</cp:coreProperties>
</file>