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64" r:id="rId2"/>
    <p:sldId id="306" r:id="rId3"/>
    <p:sldId id="282" r:id="rId4"/>
    <p:sldId id="342" r:id="rId5"/>
    <p:sldId id="343" r:id="rId6"/>
    <p:sldId id="335" r:id="rId7"/>
    <p:sldId id="336" r:id="rId8"/>
    <p:sldId id="274" r:id="rId9"/>
    <p:sldId id="344" r:id="rId10"/>
    <p:sldId id="346" r:id="rId11"/>
    <p:sldId id="345" r:id="rId12"/>
    <p:sldId id="305" r:id="rId13"/>
    <p:sldId id="31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48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256" y="1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Erasmus Study Mobility</c:v>
                </c:pt>
                <c:pt idx="1">
                  <c:v>Erasmus Internship Mobility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92-274D-BA11-396AAA0C5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40392"/>
        <c:axId val="-2123570024"/>
      </c:barChart>
      <c:catAx>
        <c:axId val="-2123940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570024"/>
        <c:crosses val="autoZero"/>
        <c:auto val="1"/>
        <c:lblAlgn val="ctr"/>
        <c:lblOffset val="100"/>
        <c:noMultiLvlLbl val="0"/>
      </c:catAx>
      <c:valAx>
        <c:axId val="-2123570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40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043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000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210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164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22 April 2019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08944"/>
            <a:ext cx="11816715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 Study Mobility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49931" y="1863885"/>
            <a:ext cx="5710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6D1F664-B3DB-264D-9C4C-BACB6763E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49596"/>
              </p:ext>
            </p:extLst>
          </p:nvPr>
        </p:nvGraphicFramePr>
        <p:xfrm>
          <a:off x="1935748" y="1863885"/>
          <a:ext cx="8127999" cy="379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4620755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6748075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47507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Departments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Study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Mobility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Waiting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List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6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42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11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Civil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11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Computer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08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EEE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5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Industrial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7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Mechanical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127145"/>
                  </a:ext>
                </a:extLst>
              </a:tr>
              <a:tr h="454591">
                <a:tc>
                  <a:txBody>
                    <a:bodyPr/>
                    <a:lstStyle/>
                    <a:p>
                      <a:r>
                        <a:rPr lang="tr-TR" dirty="0" err="1"/>
                        <a:t>Molecular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Biology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and</a:t>
                      </a:r>
                      <a:r>
                        <a:rPr lang="tr-TR" dirty="0"/>
                        <a:t> Genetics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2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/>
                        <a:t>25 (</a:t>
                      </a:r>
                      <a:r>
                        <a:rPr lang="tr-TR" b="1" dirty="0" err="1"/>
                        <a:t>no</a:t>
                      </a:r>
                      <a:r>
                        <a:rPr lang="tr-TR" b="1" dirty="0"/>
                        <a:t> </a:t>
                      </a:r>
                      <a:r>
                        <a:rPr lang="tr-TR" b="1" dirty="0" err="1"/>
                        <a:t>quotas</a:t>
                      </a:r>
                      <a:r>
                        <a:rPr lang="tr-TR" b="1" dirty="0"/>
                        <a:t> </a:t>
                      </a:r>
                      <a:r>
                        <a:rPr lang="tr-TR" b="1" dirty="0" err="1"/>
                        <a:t>left</a:t>
                      </a:r>
                      <a:r>
                        <a:rPr lang="tr-TR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78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77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08944"/>
            <a:ext cx="11816715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 Student Mobility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5199" y="1565244"/>
            <a:ext cx="57108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Problems</a:t>
            </a:r>
          </a:p>
          <a:p>
            <a:endParaRPr lang="en-US" sz="1800" b="1" dirty="0"/>
          </a:p>
          <a:p>
            <a:pPr marL="285750" indent="-285750">
              <a:buFontTx/>
              <a:buChar char="-"/>
            </a:pPr>
            <a:r>
              <a:rPr lang="en-US" sz="1800" b="1" dirty="0"/>
              <a:t>Apostil problem for visa</a:t>
            </a:r>
          </a:p>
          <a:p>
            <a:pPr marL="285750" indent="-285750">
              <a:buFontTx/>
              <a:buChar char="-"/>
            </a:pPr>
            <a:r>
              <a:rPr lang="en-US" sz="1800" b="1" dirty="0"/>
              <a:t>Some of students are paid for the internship</a:t>
            </a:r>
          </a:p>
          <a:p>
            <a:pPr marL="285750" indent="-285750">
              <a:buFontTx/>
              <a:buChar char="-"/>
            </a:pPr>
            <a:endParaRPr lang="en-US" sz="1800" b="1" dirty="0"/>
          </a:p>
          <a:p>
            <a:pPr marL="285750" indent="-285750">
              <a:buFontTx/>
              <a:buChar char="-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9875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689643"/>
            <a:ext cx="114829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Call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endParaRPr lang="en-US" sz="2400" b="1" dirty="0"/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5425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Staff</a:t>
            </a:r>
            <a:r>
              <a:rPr lang="tr-TR" sz="2400" b="1" dirty="0"/>
              <a:t> </a:t>
            </a:r>
            <a:r>
              <a:rPr lang="tr-TR" sz="2400" b="1" dirty="0" err="1"/>
              <a:t>Presentations</a:t>
            </a:r>
            <a:endParaRPr lang="tr-TR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Staff</a:t>
            </a:r>
            <a:r>
              <a:rPr lang="tr-TR" sz="2400" b="1" dirty="0"/>
              <a:t> Exchange </a:t>
            </a:r>
            <a:r>
              <a:rPr lang="tr-TR" sz="2400" b="1" dirty="0" err="1"/>
              <a:t>Selections</a:t>
            </a:r>
            <a:r>
              <a:rPr lang="tr-TR" sz="2400" b="1" dirty="0"/>
              <a:t> 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Student</a:t>
            </a:r>
            <a:r>
              <a:rPr lang="tr-TR" sz="2400" b="1" dirty="0"/>
              <a:t> Exchange 2019 (</a:t>
            </a:r>
            <a:r>
              <a:rPr lang="tr-TR" sz="2400" b="1" dirty="0" err="1"/>
              <a:t>left</a:t>
            </a:r>
            <a:r>
              <a:rPr lang="tr-TR" sz="2400" b="1" dirty="0"/>
              <a:t> </a:t>
            </a:r>
            <a:r>
              <a:rPr lang="tr-TR" sz="2400" b="1" dirty="0" err="1"/>
              <a:t>quotas</a:t>
            </a:r>
            <a:r>
              <a:rPr lang="tr-TR" sz="2400" b="1" dirty="0"/>
              <a:t> </a:t>
            </a:r>
            <a:r>
              <a:rPr lang="tr-TR" sz="2400" b="1" dirty="0" err="1"/>
              <a:t>for</a:t>
            </a:r>
            <a:r>
              <a:rPr lang="tr-TR" sz="2400" b="1" dirty="0"/>
              <a:t> </a:t>
            </a:r>
            <a:r>
              <a:rPr lang="tr-TR" sz="2400" b="1" dirty="0" err="1"/>
              <a:t>internship</a:t>
            </a:r>
            <a:r>
              <a:rPr lang="tr-TR" sz="2400" b="1" dirty="0"/>
              <a:t> </a:t>
            </a:r>
            <a:r>
              <a:rPr lang="tr-TR" sz="2400" b="1" dirty="0" err="1"/>
              <a:t>and</a:t>
            </a:r>
            <a:r>
              <a:rPr lang="tr-TR" sz="2400" b="1" dirty="0"/>
              <a:t> </a:t>
            </a:r>
            <a:r>
              <a:rPr lang="tr-TR" sz="2400" b="1" dirty="0" err="1"/>
              <a:t>study</a:t>
            </a:r>
            <a:r>
              <a:rPr lang="tr-TR" sz="2400" b="1" dirty="0"/>
              <a:t> </a:t>
            </a:r>
            <a:r>
              <a:rPr lang="tr-TR" sz="2400" b="1" dirty="0" err="1"/>
              <a:t>mobility</a:t>
            </a:r>
            <a:r>
              <a:rPr lang="tr-TR" sz="2400" b="1" dirty="0"/>
              <a:t>)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next plans and meetings</a:t>
            </a: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tr-TR" sz="2400" b="1" dirty="0"/>
          </a:p>
          <a:p>
            <a:br>
              <a:rPr lang="tr-TR" sz="2400" b="1" dirty="0"/>
            </a:b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3898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Staff </a:t>
            </a:r>
            <a:r>
              <a:rPr lang="en-US" dirty="0" err="1">
                <a:solidFill>
                  <a:schemeClr val="lt1"/>
                </a:solidFill>
              </a:rPr>
              <a:t>Mobilty@AGU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0557"/>
              </p:ext>
            </p:extLst>
          </p:nvPr>
        </p:nvGraphicFramePr>
        <p:xfrm>
          <a:off x="1830396" y="1793864"/>
          <a:ext cx="8310285" cy="39143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7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6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Teaching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Training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May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14887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-176821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981223"/>
              </p:ext>
            </p:extLst>
          </p:nvPr>
        </p:nvGraphicFramePr>
        <p:xfrm>
          <a:off x="284845" y="1325700"/>
          <a:ext cx="11430945" cy="22575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4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8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864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Mobility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Elif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Bengü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Educational Sciences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2,5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Create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the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future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leaders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&amp;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innovators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in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the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classroom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(CLIC) 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20-24 May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64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Özgür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Aydın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Lund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12-16 November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Teaching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6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982" y="2187928"/>
            <a:ext cx="8120035" cy="46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8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43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</a:p>
          <a:p>
            <a:r>
              <a:rPr lang="en-US" sz="1600" b="1" dirty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310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08944"/>
            <a:ext cx="11816715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 Student Mobility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379706"/>
              </p:ext>
            </p:extLst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5198" y="1899980"/>
            <a:ext cx="57108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Minimum passing score for total grade is 45 and higher</a:t>
            </a:r>
          </a:p>
          <a:p>
            <a:endParaRPr lang="en-US" sz="1800" b="1" dirty="0"/>
          </a:p>
          <a:p>
            <a:pPr marL="285750" lvl="3" indent="-285750">
              <a:buFont typeface="Courier New"/>
              <a:buChar char="o"/>
            </a:pPr>
            <a:r>
              <a:rPr lang="en-US" sz="1800" b="1" dirty="0"/>
              <a:t>21 study mobility (9 departments)</a:t>
            </a:r>
          </a:p>
          <a:p>
            <a:pPr marL="285750" lvl="3" indent="-285750">
              <a:buFont typeface="Courier New"/>
              <a:buChar char="o"/>
            </a:pPr>
            <a:r>
              <a:rPr lang="en-US" sz="1800" b="1" dirty="0"/>
              <a:t>22 internship mobility </a:t>
            </a:r>
          </a:p>
          <a:p>
            <a:pPr marL="285750" lvl="3" indent="-285750">
              <a:buFont typeface="Courier New"/>
              <a:buChar char="o"/>
            </a:pPr>
            <a:r>
              <a:rPr lang="en-US" sz="1800" b="1" dirty="0"/>
              <a:t>9 internship </a:t>
            </a:r>
            <a:r>
              <a:rPr lang="en-US" sz="1800" b="1" dirty="0" err="1"/>
              <a:t>Erasmustern</a:t>
            </a:r>
            <a:endParaRPr lang="en-US" sz="1800" b="1" dirty="0"/>
          </a:p>
          <a:p>
            <a:pPr marL="285750" lvl="3" indent="-285750">
              <a:buFont typeface="Courier New"/>
              <a:buChar char="o"/>
            </a:pPr>
            <a:endParaRPr lang="en-US" sz="1800" b="1" dirty="0"/>
          </a:p>
          <a:p>
            <a:pPr lvl="3"/>
            <a:r>
              <a:rPr lang="en-US" sz="1800" b="1" dirty="0"/>
              <a:t>	UNTIL 2020</a:t>
            </a:r>
          </a:p>
          <a:p>
            <a:pPr lvl="3"/>
            <a:endParaRPr lang="en-US" sz="1800" b="1" dirty="0"/>
          </a:p>
          <a:p>
            <a:pPr marL="285750" lvl="3" indent="-285750">
              <a:buFont typeface="Arial"/>
              <a:buChar char="•"/>
            </a:pPr>
            <a:r>
              <a:rPr lang="en-US" sz="1800" b="1" dirty="0"/>
              <a:t>Left quotas</a:t>
            </a:r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81860190"/>
              </p:ext>
            </p:extLst>
          </p:nvPr>
        </p:nvGraphicFramePr>
        <p:xfrm>
          <a:off x="6370684" y="1534644"/>
          <a:ext cx="5022934" cy="495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3493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08944"/>
            <a:ext cx="11816715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 Internship Mobility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49931" y="1863885"/>
            <a:ext cx="5710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6D1F664-B3DB-264D-9C4C-BACB6763E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960041"/>
              </p:ext>
            </p:extLst>
          </p:nvPr>
        </p:nvGraphicFramePr>
        <p:xfrm>
          <a:off x="1935748" y="1863885"/>
          <a:ext cx="8127999" cy="379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4620755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6748075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47507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Departments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Internship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Waiting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List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6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42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11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Civil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11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Computer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08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EEE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5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Industrial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71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Mechanical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Engineering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127145"/>
                  </a:ext>
                </a:extLst>
              </a:tr>
              <a:tr h="454591">
                <a:tc>
                  <a:txBody>
                    <a:bodyPr/>
                    <a:lstStyle/>
                    <a:p>
                      <a:r>
                        <a:rPr lang="tr-TR" dirty="0" err="1"/>
                        <a:t>Molecular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Biology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and</a:t>
                      </a:r>
                      <a:r>
                        <a:rPr lang="tr-TR" dirty="0"/>
                        <a:t> Genetics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2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/>
                        <a:t>29 (</a:t>
                      </a:r>
                      <a:r>
                        <a:rPr lang="tr-TR" b="1" dirty="0" err="1"/>
                        <a:t>extra</a:t>
                      </a:r>
                      <a:r>
                        <a:rPr lang="tr-TR" b="1" dirty="0"/>
                        <a:t> 1 </a:t>
                      </a:r>
                      <a:r>
                        <a:rPr lang="tr-TR" b="1" dirty="0" err="1"/>
                        <a:t>quota</a:t>
                      </a:r>
                      <a:r>
                        <a:rPr lang="tr-TR" b="1" dirty="0"/>
                        <a:t> </a:t>
                      </a:r>
                      <a:r>
                        <a:rPr lang="tr-TR" b="1" dirty="0" err="1"/>
                        <a:t>left</a:t>
                      </a:r>
                      <a:r>
                        <a:rPr lang="tr-TR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/>
                        <a:t>16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78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8050</TotalTime>
  <Words>323</Words>
  <Application>Microsoft Macintosh PowerPoint</Application>
  <PresentationFormat>Geniş ekran</PresentationFormat>
  <Paragraphs>270</Paragraphs>
  <Slides>13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Calibri</vt:lpstr>
      <vt:lpstr>Arial</vt:lpstr>
      <vt:lpstr>Courier New</vt:lpstr>
      <vt:lpstr>Avenir Black Oblique</vt:lpstr>
      <vt:lpstr>Office Theme</vt:lpstr>
      <vt:lpstr>PowerPoint Sunusu</vt:lpstr>
      <vt:lpstr>Agenda Items</vt:lpstr>
      <vt:lpstr>Staff Mobilty@AGU 2018-2020</vt:lpstr>
      <vt:lpstr>New Applications</vt:lpstr>
      <vt:lpstr>New Applications</vt:lpstr>
      <vt:lpstr>Erasmus@AGU 2018-2020</vt:lpstr>
      <vt:lpstr>Erasmus@AGU 2018-2020</vt:lpstr>
      <vt:lpstr>Erasmus@AGU 2018-2020 Student Mobility</vt:lpstr>
      <vt:lpstr>Erasmus@AGU 2018-2020 Internship Mobility</vt:lpstr>
      <vt:lpstr>Erasmus@AGU 2018-2020 Study Mobility</vt:lpstr>
      <vt:lpstr>Erasmus@AGU 2018-2020 Student Mobility</vt:lpstr>
      <vt:lpstr>What’s next?</vt:lpstr>
      <vt:lpstr>PowerPoint Sunusu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152</cp:revision>
  <cp:lastPrinted>2018-11-11T10:58:19Z</cp:lastPrinted>
  <dcterms:modified xsi:type="dcterms:W3CDTF">2019-04-22T19:31:16Z</dcterms:modified>
</cp:coreProperties>
</file>